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F8B"/>
    <a:srgbClr val="C1E6EE"/>
    <a:srgbClr val="93C3DB"/>
    <a:srgbClr val="71ABC2"/>
    <a:srgbClr val="D8EACB"/>
    <a:srgbClr val="B4D7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82"/>
    <p:restoredTop sz="94689"/>
  </p:normalViewPr>
  <p:slideViewPr>
    <p:cSldViewPr snapToGrid="0" snapToObjects="1" showGuides="1">
      <p:cViewPr varScale="1">
        <p:scale>
          <a:sx n="75" d="100"/>
          <a:sy n="75" d="100"/>
        </p:scale>
        <p:origin x="586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DC8D3-C410-8E45-9ABC-695B8ABC49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300C3B-01CC-184F-A011-F55956A926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4CDC5-9B7D-574D-BFF1-E6E281883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F31-BD53-C845-8FE3-667E6855959C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732E7-0923-F441-8E0E-AC3AE2D3E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1760B-D8B2-E24C-87DC-B82E4BBAF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0CC9-367A-814C-A2FB-0D71D5A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3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7EC26-896B-1E41-B2AA-24F7BFF7A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795249-1475-0042-9CF0-896E86380B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CD51F-ECB1-3047-8884-34954C98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F31-BD53-C845-8FE3-667E6855959C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2F3A5-3F1E-AC41-A6A2-42A2A5A42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82E6B-B331-7843-88C4-275EDA93C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0CC9-367A-814C-A2FB-0D71D5A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2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E59D60-9F88-0A43-9CB7-FB87F8D622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BACDCF-D8CB-7C41-9C79-720D73B57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069BD-4899-7D41-8458-ED7AFF9D2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F31-BD53-C845-8FE3-667E6855959C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65C90-27C3-084B-9733-34C765515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A14F8-30BB-564D-ACF5-CA0CFA958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0CC9-367A-814C-A2FB-0D71D5A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113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9A3D8-5972-F54E-99EC-2FAF502F6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3DAC8-9701-EE46-95B1-ED40162F9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FCA62-F2EC-7A4B-8637-C81C9806D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F31-BD53-C845-8FE3-667E6855959C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A009C-FD4C-9541-8382-D7E123B56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0B16B-396E-ED4B-A25A-71886A567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0CC9-367A-814C-A2FB-0D71D5A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76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F2DBD-BBB7-4C48-8437-3091DFF02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57732B-D23E-DF4A-BEFF-2400F2204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C2F46-2BE2-214E-966A-09F1564E5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F31-BD53-C845-8FE3-667E6855959C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21AB4-13C5-F84B-A09E-7908625B2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08639-BDE4-7847-A97D-C9F2C1BC5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0CC9-367A-814C-A2FB-0D71D5A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0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C861-EDA6-084E-9540-FBD0511B8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2B4DB-FFED-D64A-BD55-B7277B5C7D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061EC8-3CD8-DB4A-9577-B280A8261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A9F894-9187-1541-9E32-6268FCE6E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F31-BD53-C845-8FE3-667E6855959C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356070-277C-754D-A3EC-EE4B0A521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DCB6AA-AC12-DF4F-B3E1-5892CE4D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0CC9-367A-814C-A2FB-0D71D5A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96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84E64-51AF-1741-9B77-F936968DA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9946D-C809-F240-819A-60C058BD5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85B63E-505B-564C-8B20-50024880E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CF7268-58F8-1B48-80BD-7F0F4B1804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B147BF-DC14-B34B-8025-42ADDD2146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558901-8170-4C45-9834-463A21027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F31-BD53-C845-8FE3-667E6855959C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70F1E6-7D69-3049-BE70-21565612E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80C300-A539-634B-8A50-1BA77F4B4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0CC9-367A-814C-A2FB-0D71D5A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15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79F80-5930-134E-8795-3E4985417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4D4D97-B624-ED4E-B2C4-DCA954828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F31-BD53-C845-8FE3-667E6855959C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5689BC-D059-BD47-8197-1CEEACBE1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EB0369-1DE9-9448-A661-611D18717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0CC9-367A-814C-A2FB-0D71D5A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47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9F04C2-9A95-6A40-AED7-A49443136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F31-BD53-C845-8FE3-667E6855959C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48346B-BC6D-504A-9DA3-D53A0F831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56A8B-C329-584D-B445-11CE5AAB4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0CC9-367A-814C-A2FB-0D71D5A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68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B1CF6-5B26-184D-877E-B34562335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81BB6-00FD-2A47-ACD0-D7485D2ED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208749-8DAA-464E-B70E-5B2586216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A5581-A09A-534A-90C6-A60A44E5F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F31-BD53-C845-8FE3-667E6855959C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466E74-32E0-DE44-A79A-241B931C0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F2880-44EA-134A-B4CD-0E92CF01C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0CC9-367A-814C-A2FB-0D71D5A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507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0EEC6-26A9-6345-BA97-C16EAC454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341828-CC9F-914B-BFB1-276C2EB48E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2DE2B7-D17E-F847-A24E-D6B836493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53F68A-D286-2B45-BEEE-9ACB165E8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23F31-BD53-C845-8FE3-667E6855959C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94B46-EB7E-9B40-AC6E-DC6ED1FEA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E9F61D-C701-D747-9657-3A7B33BDB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0CC9-367A-814C-A2FB-0D71D5A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7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3830FE-0BD9-564F-B97B-071A206EF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76009-6935-0A4D-8347-187EAF581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8F3BF-64BE-2C42-9165-86502E9CD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23F31-BD53-C845-8FE3-667E6855959C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B8F4A-CFF4-074E-95FD-274BFC8B5A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93855-C5CA-3045-A299-0DD6353DD7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C0CC9-367A-814C-A2FB-0D71D5A97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1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65C7E-428D-403A-98BE-207C831C9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p&#10;&#10;Description automatically generated">
            <a:extLst>
              <a:ext uri="{FF2B5EF4-FFF2-40B4-BE49-F238E27FC236}">
                <a16:creationId xmlns:a16="http://schemas.microsoft.com/office/drawing/2014/main" id="{5708D146-4D38-48C1-E946-354D244683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155352"/>
            <a:ext cx="9652000" cy="5448300"/>
          </a:xfrm>
          <a:prstGeom prst="rect">
            <a:avLst/>
          </a:prstGeom>
        </p:spPr>
      </p:pic>
      <p:sp>
        <p:nvSpPr>
          <p:cNvPr id="11" name="region 1 info">
            <a:extLst>
              <a:ext uri="{FF2B5EF4-FFF2-40B4-BE49-F238E27FC236}">
                <a16:creationId xmlns:a16="http://schemas.microsoft.com/office/drawing/2014/main" id="{70140733-C773-BB98-2559-B2987EE2D25B}"/>
              </a:ext>
            </a:extLst>
          </p:cNvPr>
          <p:cNvSpPr txBox="1"/>
          <p:nvPr/>
        </p:nvSpPr>
        <p:spPr>
          <a:xfrm>
            <a:off x="108084" y="625774"/>
            <a:ext cx="3052441" cy="1513235"/>
          </a:xfrm>
          <a:prstGeom prst="rect">
            <a:avLst/>
          </a:prstGeom>
          <a:solidFill>
            <a:schemeClr val="bg1"/>
          </a:solidFill>
          <a:ln w="50800">
            <a:solidFill>
              <a:srgbClr val="9CBF8B"/>
            </a:solidFill>
            <a:miter lim="800000"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 Coast</a:t>
            </a:r>
          </a:p>
          <a:p>
            <a:pPr>
              <a:spcAft>
                <a:spcPts val="400"/>
              </a:spcAft>
              <a:buClr>
                <a:srgbClr val="9CBF8B"/>
              </a:buClr>
              <a:buSzPct val="110000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Super Delegate: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Greg Bensch, MD</a:t>
            </a:r>
          </a:p>
          <a:p>
            <a:pPr marL="109728" indent="-109728">
              <a:spcAft>
                <a:spcPts val="400"/>
              </a:spcAft>
              <a:buClr>
                <a:srgbClr val="9CBF8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AK – Kristina James, MD</a:t>
            </a:r>
          </a:p>
          <a:p>
            <a:pPr marL="109728" indent="-109728">
              <a:spcAft>
                <a:spcPts val="400"/>
              </a:spcAft>
              <a:buClr>
                <a:srgbClr val="9CBF8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CA – Sheila Bonilla, MD</a:t>
            </a:r>
          </a:p>
          <a:p>
            <a:pPr marL="109728" indent="-109728">
              <a:spcAft>
                <a:spcPts val="400"/>
              </a:spcAft>
              <a:buClr>
                <a:srgbClr val="9CBF8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OR –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Shyam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Joshi, MD</a:t>
            </a:r>
          </a:p>
          <a:p>
            <a:pPr marL="109728" indent="-109728">
              <a:spcAft>
                <a:spcPts val="400"/>
              </a:spcAft>
              <a:buClr>
                <a:srgbClr val="9CBF8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HI, WA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March 15, 2026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gion 2 info">
            <a:extLst>
              <a:ext uri="{FF2B5EF4-FFF2-40B4-BE49-F238E27FC236}">
                <a16:creationId xmlns:a16="http://schemas.microsoft.com/office/drawing/2014/main" id="{B8A7DEE2-0C84-CCE3-8AED-CC8C96A42023}"/>
              </a:ext>
            </a:extLst>
          </p:cNvPr>
          <p:cNvSpPr txBox="1"/>
          <p:nvPr/>
        </p:nvSpPr>
        <p:spPr>
          <a:xfrm>
            <a:off x="108084" y="3471762"/>
            <a:ext cx="2664974" cy="3852337"/>
          </a:xfrm>
          <a:prstGeom prst="rect">
            <a:avLst/>
          </a:prstGeom>
          <a:solidFill>
            <a:schemeClr val="bg1"/>
          </a:solidFill>
          <a:ln w="50800">
            <a:solidFill>
              <a:srgbClr val="B4D7A2"/>
            </a:solidFill>
            <a:miter lim="800000"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Mountain West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Super Delegate: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Michael Volz, MD 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AZ – Michael Manning, MD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AR – Tina Merritt, MD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 – Daniel Soteres, MD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ID – Neetu Talreja, MD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KS – Jay Portnoy, MD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MO – Jeremy Katcher, MD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MT – Carl Thornblade, MD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NV – Jason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Bellak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MD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NM – Michael Rupp, MD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OK – Aisha Mohammed, MD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TX – Vivek Rao, MD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UT – Douglas Jones, MD</a:t>
            </a:r>
          </a:p>
          <a:p>
            <a:pPr marL="109728" indent="-109728">
              <a:spcAft>
                <a:spcPts val="400"/>
              </a:spcAft>
              <a:buClr>
                <a:srgbClr val="B4D7A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March 15, 2026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gion 3 info">
            <a:extLst>
              <a:ext uri="{FF2B5EF4-FFF2-40B4-BE49-F238E27FC236}">
                <a16:creationId xmlns:a16="http://schemas.microsoft.com/office/drawing/2014/main" id="{B0203B9A-CC3C-3E1D-B381-E0ECCB547B53}"/>
              </a:ext>
            </a:extLst>
          </p:cNvPr>
          <p:cNvSpPr txBox="1"/>
          <p:nvPr/>
        </p:nvSpPr>
        <p:spPr>
          <a:xfrm>
            <a:off x="5387009" y="78791"/>
            <a:ext cx="3052442" cy="2251899"/>
          </a:xfrm>
          <a:prstGeom prst="rect">
            <a:avLst/>
          </a:prstGeom>
          <a:solidFill>
            <a:schemeClr val="bg1"/>
          </a:solidFill>
          <a:ln w="50800">
            <a:solidFill>
              <a:srgbClr val="D8EACB"/>
            </a:solidFill>
            <a:miter lim="800000"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 Lakes</a:t>
            </a:r>
          </a:p>
          <a:p>
            <a:pPr>
              <a:spcAft>
                <a:spcPts val="400"/>
              </a:spcAft>
              <a:buClr>
                <a:srgbClr val="D8EACB"/>
              </a:buClr>
              <a:buSzPct val="110000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Super Delegate: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Don Bukstein, MD</a:t>
            </a:r>
          </a:p>
          <a:p>
            <a:pPr marL="109728" indent="-109728">
              <a:spcAft>
                <a:spcPts val="400"/>
              </a:spcAft>
              <a:buClr>
                <a:srgbClr val="D8EAC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IL – Eugenia Hahn, MD</a:t>
            </a:r>
          </a:p>
          <a:p>
            <a:pPr marL="109728" indent="-109728">
              <a:spcAft>
                <a:spcPts val="400"/>
              </a:spcAft>
              <a:buClr>
                <a:srgbClr val="D8EAC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 – Neha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Yakhmi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MD</a:t>
            </a:r>
          </a:p>
          <a:p>
            <a:pPr marL="109728" indent="-109728">
              <a:spcAft>
                <a:spcPts val="400"/>
              </a:spcAft>
              <a:buClr>
                <a:srgbClr val="D8EAC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MI – Ridhu Burton, MD</a:t>
            </a:r>
          </a:p>
          <a:p>
            <a:pPr marL="109728" indent="-109728">
              <a:spcAft>
                <a:spcPts val="400"/>
              </a:spcAft>
              <a:buClr>
                <a:srgbClr val="D8EAC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MN – Thomas Helm, MD</a:t>
            </a:r>
          </a:p>
          <a:p>
            <a:pPr marL="109728" indent="-109728">
              <a:spcAft>
                <a:spcPts val="400"/>
              </a:spcAft>
              <a:buClr>
                <a:srgbClr val="D8EAC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NE – Linda Ford, MD</a:t>
            </a:r>
          </a:p>
          <a:p>
            <a:pPr marL="109728" indent="-109728">
              <a:spcAft>
                <a:spcPts val="400"/>
              </a:spcAft>
              <a:buClr>
                <a:srgbClr val="D8EAC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WI – Todd Mahr, MD</a:t>
            </a:r>
          </a:p>
          <a:p>
            <a:pPr marL="109728" indent="-109728">
              <a:spcAft>
                <a:spcPts val="400"/>
              </a:spcAft>
              <a:buClr>
                <a:srgbClr val="D8EAC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IA, ND, SD - </a:t>
            </a:r>
            <a:r>
              <a:rPr lang="en-US" sz="1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March 15, 2026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gion 6 info">
            <a:extLst>
              <a:ext uri="{FF2B5EF4-FFF2-40B4-BE49-F238E27FC236}">
                <a16:creationId xmlns:a16="http://schemas.microsoft.com/office/drawing/2014/main" id="{C8D12ACD-C6F5-458A-8CC0-4ED0BABDC933}"/>
              </a:ext>
            </a:extLst>
          </p:cNvPr>
          <p:cNvSpPr txBox="1"/>
          <p:nvPr/>
        </p:nvSpPr>
        <p:spPr>
          <a:xfrm>
            <a:off x="9664638" y="850893"/>
            <a:ext cx="2200792" cy="2621230"/>
          </a:xfrm>
          <a:prstGeom prst="rect">
            <a:avLst/>
          </a:prstGeom>
          <a:solidFill>
            <a:schemeClr val="bg1"/>
          </a:solidFill>
          <a:ln w="50800">
            <a:solidFill>
              <a:srgbClr val="C1E6EE"/>
            </a:solidFill>
            <a:miter lim="800000"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England</a:t>
            </a:r>
          </a:p>
          <a:p>
            <a:pPr>
              <a:spcAft>
                <a:spcPts val="400"/>
              </a:spcAft>
              <a:buClr>
                <a:srgbClr val="C1E6EE"/>
              </a:buClr>
              <a:buSzPct val="110000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Super Delegate: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Russell Settipane, MD</a:t>
            </a:r>
          </a:p>
          <a:p>
            <a:pPr marL="109728" indent="-109728">
              <a:spcAft>
                <a:spcPts val="400"/>
              </a:spcAft>
              <a:buClr>
                <a:srgbClr val="C1E6EE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CT – Kevin McGrath, MD</a:t>
            </a:r>
          </a:p>
          <a:p>
            <a:pPr marL="109728" indent="-109728">
              <a:spcAft>
                <a:spcPts val="400"/>
              </a:spcAft>
              <a:buClr>
                <a:srgbClr val="C1E6EE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 – Paul Shapiro, MD</a:t>
            </a:r>
          </a:p>
          <a:p>
            <a:pPr marL="109728" indent="-109728">
              <a:spcAft>
                <a:spcPts val="400"/>
              </a:spcAft>
              <a:buClr>
                <a:srgbClr val="C1E6EE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 – Jonathan Bayuk, MD</a:t>
            </a:r>
          </a:p>
          <a:p>
            <a:pPr marL="109728" indent="-109728">
              <a:spcAft>
                <a:spcPts val="400"/>
              </a:spcAft>
              <a:buClr>
                <a:srgbClr val="C1E6EE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NY – Purvi Parikh, MD</a:t>
            </a:r>
          </a:p>
          <a:p>
            <a:pPr marL="109728" indent="-109728">
              <a:spcAft>
                <a:spcPts val="400"/>
              </a:spcAft>
              <a:buClr>
                <a:srgbClr val="C1E6EE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RI – Russell Settipane, MD</a:t>
            </a:r>
          </a:p>
          <a:p>
            <a:pPr marL="109728" indent="-109728">
              <a:spcAft>
                <a:spcPts val="400"/>
              </a:spcAft>
              <a:buClr>
                <a:srgbClr val="C1E6EE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NH, VT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March 15, 2026</a:t>
            </a:r>
          </a:p>
          <a:p>
            <a:pPr marL="109728" indent="-109728">
              <a:spcAft>
                <a:spcPts val="400"/>
              </a:spcAft>
              <a:buClr>
                <a:srgbClr val="C1E6EE"/>
              </a:buClr>
              <a:buSzPct val="110000"/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gion 5 info">
            <a:extLst>
              <a:ext uri="{FF2B5EF4-FFF2-40B4-BE49-F238E27FC236}">
                <a16:creationId xmlns:a16="http://schemas.microsoft.com/office/drawing/2014/main" id="{99815824-698B-449A-3FCE-8F103FC47AC9}"/>
              </a:ext>
            </a:extLst>
          </p:cNvPr>
          <p:cNvSpPr txBox="1"/>
          <p:nvPr/>
        </p:nvSpPr>
        <p:spPr>
          <a:xfrm>
            <a:off x="9397929" y="3915473"/>
            <a:ext cx="2467501" cy="2436564"/>
          </a:xfrm>
          <a:prstGeom prst="rect">
            <a:avLst/>
          </a:prstGeom>
          <a:solidFill>
            <a:schemeClr val="bg1"/>
          </a:solidFill>
          <a:ln w="50800">
            <a:solidFill>
              <a:srgbClr val="93C3DB"/>
            </a:solidFill>
            <a:miter lim="800000"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Mid-Atlantic</a:t>
            </a:r>
          </a:p>
          <a:p>
            <a:pPr>
              <a:spcAft>
                <a:spcPts val="400"/>
              </a:spcAft>
              <a:buClr>
                <a:srgbClr val="93C3DB"/>
              </a:buClr>
              <a:buSzPct val="110000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Super Delegate: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Michael Palumbo, MD</a:t>
            </a:r>
          </a:p>
          <a:p>
            <a:pPr marL="109728" indent="-109728">
              <a:spcAft>
                <a:spcPts val="400"/>
              </a:spcAft>
              <a:buClr>
                <a:srgbClr val="93C3D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MD – Rachel Schreiber, MD</a:t>
            </a:r>
          </a:p>
          <a:p>
            <a:pPr marL="109728" indent="-109728">
              <a:spcAft>
                <a:spcPts val="400"/>
              </a:spcAft>
              <a:buClr>
                <a:srgbClr val="93C3D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NJ – Lisa Barisciano, MD</a:t>
            </a:r>
          </a:p>
          <a:p>
            <a:pPr marL="109728" indent="-109728">
              <a:spcAft>
                <a:spcPts val="400"/>
              </a:spcAft>
              <a:buClr>
                <a:srgbClr val="93C3D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OH – Ahmed Elisa, MD</a:t>
            </a:r>
          </a:p>
          <a:p>
            <a:pPr marL="109728" indent="-109728">
              <a:spcAft>
                <a:spcPts val="400"/>
              </a:spcAft>
              <a:buClr>
                <a:srgbClr val="93C3D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PA – Sigrid DaVeiga, MD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-109728">
              <a:spcAft>
                <a:spcPts val="400"/>
              </a:spcAft>
              <a:buClr>
                <a:srgbClr val="93C3D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VA –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Srinagesh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Paluvoi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MD</a:t>
            </a:r>
          </a:p>
          <a:p>
            <a:pPr marL="109728" indent="-109728">
              <a:spcAft>
                <a:spcPts val="400"/>
              </a:spcAft>
              <a:buClr>
                <a:srgbClr val="93C3D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WV – Meagan Shepherd, MD</a:t>
            </a:r>
          </a:p>
          <a:p>
            <a:pPr marL="109728" indent="-109728">
              <a:spcAft>
                <a:spcPts val="400"/>
              </a:spcAft>
              <a:buClr>
                <a:srgbClr val="93C3DB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March15, 2026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gion 4 info">
            <a:extLst>
              <a:ext uri="{FF2B5EF4-FFF2-40B4-BE49-F238E27FC236}">
                <a16:creationId xmlns:a16="http://schemas.microsoft.com/office/drawing/2014/main" id="{DE288891-ED31-3DF5-207D-5C93C0AE6BDC}"/>
              </a:ext>
            </a:extLst>
          </p:cNvPr>
          <p:cNvSpPr txBox="1"/>
          <p:nvPr/>
        </p:nvSpPr>
        <p:spPr>
          <a:xfrm>
            <a:off x="4342222" y="4596024"/>
            <a:ext cx="3251114" cy="2487861"/>
          </a:xfrm>
          <a:prstGeom prst="rect">
            <a:avLst/>
          </a:prstGeom>
          <a:solidFill>
            <a:schemeClr val="bg1"/>
          </a:solidFill>
          <a:ln w="50800">
            <a:solidFill>
              <a:srgbClr val="71ABC2"/>
            </a:solidFill>
            <a:miter lim="800000"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Southeast</a:t>
            </a:r>
          </a:p>
          <a:p>
            <a:pPr>
              <a:spcAft>
                <a:spcPts val="400"/>
              </a:spcAft>
              <a:buClr>
                <a:srgbClr val="71ABC2"/>
              </a:buClr>
              <a:buSzPct val="110000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Super Delegate: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Joseph Forester, MD</a:t>
            </a:r>
          </a:p>
          <a:p>
            <a:pPr marL="109728" indent="-109728">
              <a:spcAft>
                <a:spcPts val="400"/>
              </a:spcAft>
              <a:buClr>
                <a:srgbClr val="71ABC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AL – Joseph Forester, MD</a:t>
            </a:r>
          </a:p>
          <a:p>
            <a:pPr marL="109728" indent="-109728">
              <a:spcAft>
                <a:spcPts val="400"/>
              </a:spcAft>
              <a:buClr>
                <a:srgbClr val="71ABC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FL – Shahnaz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Fatteh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MD</a:t>
            </a:r>
          </a:p>
          <a:p>
            <a:pPr marL="109728" indent="-109728">
              <a:spcAft>
                <a:spcPts val="400"/>
              </a:spcAft>
              <a:buClr>
                <a:srgbClr val="71ABC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GA – Melinda Rathkopf, MD</a:t>
            </a:r>
          </a:p>
          <a:p>
            <a:pPr marL="109728" indent="-109728">
              <a:spcAft>
                <a:spcPts val="400"/>
              </a:spcAft>
              <a:buClr>
                <a:srgbClr val="71ABC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KY – J. Wesley Sublett, MD</a:t>
            </a:r>
          </a:p>
          <a:p>
            <a:pPr marL="109728" indent="-109728">
              <a:spcAft>
                <a:spcPts val="400"/>
              </a:spcAft>
              <a:buClr>
                <a:srgbClr val="71ABC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LA – David Kaufman, MD</a:t>
            </a:r>
          </a:p>
          <a:p>
            <a:pPr marL="109728" indent="-109728">
              <a:spcAft>
                <a:spcPts val="400"/>
              </a:spcAft>
              <a:buClr>
                <a:srgbClr val="71ABC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MS – Charles Grogan, MD</a:t>
            </a:r>
          </a:p>
          <a:p>
            <a:pPr marL="109728" indent="-109728">
              <a:spcAft>
                <a:spcPts val="400"/>
              </a:spcAft>
              <a:buClr>
                <a:srgbClr val="71ABC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NC – Joel Gallagher, MD</a:t>
            </a:r>
          </a:p>
          <a:p>
            <a:pPr marL="109728" indent="-109728">
              <a:spcAft>
                <a:spcPts val="400"/>
              </a:spcAft>
              <a:buClr>
                <a:srgbClr val="71ABC2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SC, TN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March 15, 2026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hotspot 1">
            <a:extLst>
              <a:ext uri="{FF2B5EF4-FFF2-40B4-BE49-F238E27FC236}">
                <a16:creationId xmlns:a16="http://schemas.microsoft.com/office/drawing/2014/main" id="{358ED54D-1C5A-2E9E-5B6D-54DDA07E52A6}"/>
              </a:ext>
            </a:extLst>
          </p:cNvPr>
          <p:cNvSpPr/>
          <p:nvPr/>
        </p:nvSpPr>
        <p:spPr>
          <a:xfrm>
            <a:off x="3061252" y="1330806"/>
            <a:ext cx="984827" cy="2465936"/>
          </a:xfrm>
          <a:custGeom>
            <a:avLst/>
            <a:gdLst>
              <a:gd name="connsiteX0" fmla="*/ 347870 w 984827"/>
              <a:gd name="connsiteY0" fmla="*/ 229632 h 2465936"/>
              <a:gd name="connsiteX1" fmla="*/ 387626 w 984827"/>
              <a:gd name="connsiteY1" fmla="*/ 100423 h 2465936"/>
              <a:gd name="connsiteX2" fmla="*/ 397565 w 984827"/>
              <a:gd name="connsiteY2" fmla="*/ 70606 h 2465936"/>
              <a:gd name="connsiteX3" fmla="*/ 457200 w 984827"/>
              <a:gd name="connsiteY3" fmla="*/ 30850 h 2465936"/>
              <a:gd name="connsiteX4" fmla="*/ 477078 w 984827"/>
              <a:gd name="connsiteY4" fmla="*/ 10971 h 2465936"/>
              <a:gd name="connsiteX5" fmla="*/ 606287 w 984827"/>
              <a:gd name="connsiteY5" fmla="*/ 10971 h 2465936"/>
              <a:gd name="connsiteX6" fmla="*/ 675861 w 984827"/>
              <a:gd name="connsiteY6" fmla="*/ 50728 h 2465936"/>
              <a:gd name="connsiteX7" fmla="*/ 775252 w 984827"/>
              <a:gd name="connsiteY7" fmla="*/ 70606 h 2465936"/>
              <a:gd name="connsiteX8" fmla="*/ 924339 w 984827"/>
              <a:gd name="connsiteY8" fmla="*/ 80545 h 2465936"/>
              <a:gd name="connsiteX9" fmla="*/ 983974 w 984827"/>
              <a:gd name="connsiteY9" fmla="*/ 120302 h 2465936"/>
              <a:gd name="connsiteX10" fmla="*/ 974035 w 984827"/>
              <a:gd name="connsiteY10" fmla="*/ 319084 h 2465936"/>
              <a:gd name="connsiteX11" fmla="*/ 954157 w 984827"/>
              <a:gd name="connsiteY11" fmla="*/ 378719 h 2465936"/>
              <a:gd name="connsiteX12" fmla="*/ 934278 w 984827"/>
              <a:gd name="connsiteY12" fmla="*/ 458232 h 2465936"/>
              <a:gd name="connsiteX13" fmla="*/ 914400 w 984827"/>
              <a:gd name="connsiteY13" fmla="*/ 557623 h 2465936"/>
              <a:gd name="connsiteX14" fmla="*/ 894522 w 984827"/>
              <a:gd name="connsiteY14" fmla="*/ 786223 h 2465936"/>
              <a:gd name="connsiteX15" fmla="*/ 884583 w 984827"/>
              <a:gd name="connsiteY15" fmla="*/ 825980 h 2465936"/>
              <a:gd name="connsiteX16" fmla="*/ 854765 w 984827"/>
              <a:gd name="connsiteY16" fmla="*/ 895554 h 2465936"/>
              <a:gd name="connsiteX17" fmla="*/ 834887 w 984827"/>
              <a:gd name="connsiteY17" fmla="*/ 994945 h 2465936"/>
              <a:gd name="connsiteX18" fmla="*/ 824948 w 984827"/>
              <a:gd name="connsiteY18" fmla="*/ 1034702 h 2465936"/>
              <a:gd name="connsiteX19" fmla="*/ 745435 w 984827"/>
              <a:gd name="connsiteY19" fmla="*/ 1074458 h 2465936"/>
              <a:gd name="connsiteX20" fmla="*/ 715618 w 984827"/>
              <a:gd name="connsiteY20" fmla="*/ 1084397 h 2465936"/>
              <a:gd name="connsiteX21" fmla="*/ 506896 w 984827"/>
              <a:gd name="connsiteY21" fmla="*/ 1094336 h 2465936"/>
              <a:gd name="connsiteX22" fmla="*/ 447261 w 984827"/>
              <a:gd name="connsiteY22" fmla="*/ 1153971 h 2465936"/>
              <a:gd name="connsiteX23" fmla="*/ 427383 w 984827"/>
              <a:gd name="connsiteY23" fmla="*/ 1233484 h 2465936"/>
              <a:gd name="connsiteX24" fmla="*/ 387626 w 984827"/>
              <a:gd name="connsiteY24" fmla="*/ 1322936 h 2465936"/>
              <a:gd name="connsiteX25" fmla="*/ 377687 w 984827"/>
              <a:gd name="connsiteY25" fmla="*/ 1362693 h 2465936"/>
              <a:gd name="connsiteX26" fmla="*/ 367748 w 984827"/>
              <a:gd name="connsiteY26" fmla="*/ 1392510 h 2465936"/>
              <a:gd name="connsiteX27" fmla="*/ 387626 w 984827"/>
              <a:gd name="connsiteY27" fmla="*/ 1541597 h 2465936"/>
              <a:gd name="connsiteX28" fmla="*/ 417444 w 984827"/>
              <a:gd name="connsiteY28" fmla="*/ 1640989 h 2465936"/>
              <a:gd name="connsiteX29" fmla="*/ 437322 w 984827"/>
              <a:gd name="connsiteY29" fmla="*/ 1670806 h 2465936"/>
              <a:gd name="connsiteX30" fmla="*/ 487018 w 984827"/>
              <a:gd name="connsiteY30" fmla="*/ 1770197 h 2465936"/>
              <a:gd name="connsiteX31" fmla="*/ 506896 w 984827"/>
              <a:gd name="connsiteY31" fmla="*/ 1800015 h 2465936"/>
              <a:gd name="connsiteX32" fmla="*/ 526774 w 984827"/>
              <a:gd name="connsiteY32" fmla="*/ 1839771 h 2465936"/>
              <a:gd name="connsiteX33" fmla="*/ 576470 w 984827"/>
              <a:gd name="connsiteY33" fmla="*/ 1899406 h 2465936"/>
              <a:gd name="connsiteX34" fmla="*/ 705678 w 984827"/>
              <a:gd name="connsiteY34" fmla="*/ 2038554 h 2465936"/>
              <a:gd name="connsiteX35" fmla="*/ 745435 w 984827"/>
              <a:gd name="connsiteY35" fmla="*/ 2078310 h 2465936"/>
              <a:gd name="connsiteX36" fmla="*/ 765313 w 984827"/>
              <a:gd name="connsiteY36" fmla="*/ 2108128 h 2465936"/>
              <a:gd name="connsiteX37" fmla="*/ 815009 w 984827"/>
              <a:gd name="connsiteY37" fmla="*/ 2147884 h 2465936"/>
              <a:gd name="connsiteX38" fmla="*/ 844826 w 984827"/>
              <a:gd name="connsiteY38" fmla="*/ 2207519 h 2465936"/>
              <a:gd name="connsiteX39" fmla="*/ 864705 w 984827"/>
              <a:gd name="connsiteY39" fmla="*/ 2227397 h 2465936"/>
              <a:gd name="connsiteX40" fmla="*/ 904461 w 984827"/>
              <a:gd name="connsiteY40" fmla="*/ 2287032 h 2465936"/>
              <a:gd name="connsiteX41" fmla="*/ 914400 w 984827"/>
              <a:gd name="connsiteY41" fmla="*/ 2316850 h 2465936"/>
              <a:gd name="connsiteX42" fmla="*/ 884583 w 984827"/>
              <a:gd name="connsiteY42" fmla="*/ 2376484 h 2465936"/>
              <a:gd name="connsiteX43" fmla="*/ 864705 w 984827"/>
              <a:gd name="connsiteY43" fmla="*/ 2416241 h 2465936"/>
              <a:gd name="connsiteX44" fmla="*/ 815009 w 984827"/>
              <a:gd name="connsiteY44" fmla="*/ 2455997 h 2465936"/>
              <a:gd name="connsiteX45" fmla="*/ 775252 w 984827"/>
              <a:gd name="connsiteY45" fmla="*/ 2465936 h 2465936"/>
              <a:gd name="connsiteX46" fmla="*/ 685800 w 984827"/>
              <a:gd name="connsiteY46" fmla="*/ 2426180 h 2465936"/>
              <a:gd name="connsiteX47" fmla="*/ 646044 w 984827"/>
              <a:gd name="connsiteY47" fmla="*/ 2406302 h 2465936"/>
              <a:gd name="connsiteX48" fmla="*/ 546652 w 984827"/>
              <a:gd name="connsiteY48" fmla="*/ 2316850 h 2465936"/>
              <a:gd name="connsiteX49" fmla="*/ 447261 w 984827"/>
              <a:gd name="connsiteY49" fmla="*/ 2247276 h 2465936"/>
              <a:gd name="connsiteX50" fmla="*/ 387626 w 984827"/>
              <a:gd name="connsiteY50" fmla="*/ 2187641 h 2465936"/>
              <a:gd name="connsiteX51" fmla="*/ 367748 w 984827"/>
              <a:gd name="connsiteY51" fmla="*/ 2157823 h 2465936"/>
              <a:gd name="connsiteX52" fmla="*/ 298174 w 984827"/>
              <a:gd name="connsiteY52" fmla="*/ 2088250 h 2465936"/>
              <a:gd name="connsiteX53" fmla="*/ 238539 w 984827"/>
              <a:gd name="connsiteY53" fmla="*/ 2028615 h 2465936"/>
              <a:gd name="connsiteX54" fmla="*/ 218661 w 984827"/>
              <a:gd name="connsiteY54" fmla="*/ 1988858 h 2465936"/>
              <a:gd name="connsiteX55" fmla="*/ 208722 w 984827"/>
              <a:gd name="connsiteY55" fmla="*/ 1959041 h 2465936"/>
              <a:gd name="connsiteX56" fmla="*/ 149087 w 984827"/>
              <a:gd name="connsiteY56" fmla="*/ 1879528 h 2465936"/>
              <a:gd name="connsiteX57" fmla="*/ 119270 w 984827"/>
              <a:gd name="connsiteY57" fmla="*/ 1839771 h 2465936"/>
              <a:gd name="connsiteX58" fmla="*/ 89452 w 984827"/>
              <a:gd name="connsiteY58" fmla="*/ 1760258 h 2465936"/>
              <a:gd name="connsiteX59" fmla="*/ 79513 w 984827"/>
              <a:gd name="connsiteY59" fmla="*/ 1730441 h 2465936"/>
              <a:gd name="connsiteX60" fmla="*/ 59635 w 984827"/>
              <a:gd name="connsiteY60" fmla="*/ 1680745 h 2465936"/>
              <a:gd name="connsiteX61" fmla="*/ 19878 w 984827"/>
              <a:gd name="connsiteY61" fmla="*/ 1551536 h 2465936"/>
              <a:gd name="connsiteX62" fmla="*/ 0 w 984827"/>
              <a:gd name="connsiteY62" fmla="*/ 1491902 h 2465936"/>
              <a:gd name="connsiteX63" fmla="*/ 19878 w 984827"/>
              <a:gd name="connsiteY63" fmla="*/ 1094336 h 2465936"/>
              <a:gd name="connsiteX64" fmla="*/ 39757 w 984827"/>
              <a:gd name="connsiteY64" fmla="*/ 1024763 h 2465936"/>
              <a:gd name="connsiteX65" fmla="*/ 49696 w 984827"/>
              <a:gd name="connsiteY65" fmla="*/ 965128 h 2465936"/>
              <a:gd name="connsiteX66" fmla="*/ 69574 w 984827"/>
              <a:gd name="connsiteY66" fmla="*/ 925371 h 2465936"/>
              <a:gd name="connsiteX67" fmla="*/ 79513 w 984827"/>
              <a:gd name="connsiteY67" fmla="*/ 885615 h 2465936"/>
              <a:gd name="connsiteX68" fmla="*/ 99391 w 984827"/>
              <a:gd name="connsiteY68" fmla="*/ 776284 h 2465936"/>
              <a:gd name="connsiteX69" fmla="*/ 109331 w 984827"/>
              <a:gd name="connsiteY69" fmla="*/ 736528 h 2465936"/>
              <a:gd name="connsiteX70" fmla="*/ 119270 w 984827"/>
              <a:gd name="connsiteY70" fmla="*/ 657015 h 2465936"/>
              <a:gd name="connsiteX71" fmla="*/ 129209 w 984827"/>
              <a:gd name="connsiteY71" fmla="*/ 567563 h 2465936"/>
              <a:gd name="connsiteX72" fmla="*/ 178905 w 984827"/>
              <a:gd name="connsiteY72" fmla="*/ 458232 h 2465936"/>
              <a:gd name="connsiteX73" fmla="*/ 208722 w 984827"/>
              <a:gd name="connsiteY73" fmla="*/ 378719 h 2465936"/>
              <a:gd name="connsiteX74" fmla="*/ 238539 w 984827"/>
              <a:gd name="connsiteY74" fmla="*/ 329023 h 2465936"/>
              <a:gd name="connsiteX75" fmla="*/ 288235 w 984827"/>
              <a:gd name="connsiteY75" fmla="*/ 229632 h 2465936"/>
              <a:gd name="connsiteX76" fmla="*/ 377687 w 984827"/>
              <a:gd name="connsiteY76" fmla="*/ 120302 h 2465936"/>
              <a:gd name="connsiteX77" fmla="*/ 467139 w 984827"/>
              <a:gd name="connsiteY77" fmla="*/ 50728 h 2465936"/>
              <a:gd name="connsiteX78" fmla="*/ 477078 w 984827"/>
              <a:gd name="connsiteY78" fmla="*/ 50728 h 2465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984827" h="2465936">
                <a:moveTo>
                  <a:pt x="347870" y="229632"/>
                </a:moveTo>
                <a:cubicBezTo>
                  <a:pt x="381598" y="77853"/>
                  <a:pt x="348929" y="190717"/>
                  <a:pt x="387626" y="100423"/>
                </a:cubicBezTo>
                <a:cubicBezTo>
                  <a:pt x="391753" y="90793"/>
                  <a:pt x="392175" y="79590"/>
                  <a:pt x="397565" y="70606"/>
                </a:cubicBezTo>
                <a:cubicBezTo>
                  <a:pt x="410574" y="48925"/>
                  <a:pt x="436490" y="41205"/>
                  <a:pt x="457200" y="30850"/>
                </a:cubicBezTo>
                <a:cubicBezTo>
                  <a:pt x="463826" y="24224"/>
                  <a:pt x="469043" y="15792"/>
                  <a:pt x="477078" y="10971"/>
                </a:cubicBezTo>
                <a:cubicBezTo>
                  <a:pt x="515089" y="-11836"/>
                  <a:pt x="570816" y="7424"/>
                  <a:pt x="606287" y="10971"/>
                </a:cubicBezTo>
                <a:cubicBezTo>
                  <a:pt x="636233" y="30935"/>
                  <a:pt x="640552" y="35596"/>
                  <a:pt x="675861" y="50728"/>
                </a:cubicBezTo>
                <a:cubicBezTo>
                  <a:pt x="707724" y="64384"/>
                  <a:pt x="740428" y="67440"/>
                  <a:pt x="775252" y="70606"/>
                </a:cubicBezTo>
                <a:cubicBezTo>
                  <a:pt x="824853" y="75115"/>
                  <a:pt x="874643" y="77232"/>
                  <a:pt x="924339" y="80545"/>
                </a:cubicBezTo>
                <a:cubicBezTo>
                  <a:pt x="925599" y="81175"/>
                  <a:pt x="983268" y="104770"/>
                  <a:pt x="983974" y="120302"/>
                </a:cubicBezTo>
                <a:cubicBezTo>
                  <a:pt x="986986" y="186577"/>
                  <a:pt x="981639" y="253178"/>
                  <a:pt x="974035" y="319084"/>
                </a:cubicBezTo>
                <a:cubicBezTo>
                  <a:pt x="971633" y="339899"/>
                  <a:pt x="959239" y="358391"/>
                  <a:pt x="954157" y="378719"/>
                </a:cubicBezTo>
                <a:cubicBezTo>
                  <a:pt x="947531" y="405223"/>
                  <a:pt x="938769" y="431284"/>
                  <a:pt x="934278" y="458232"/>
                </a:cubicBezTo>
                <a:cubicBezTo>
                  <a:pt x="922093" y="531341"/>
                  <a:pt x="929227" y="498316"/>
                  <a:pt x="914400" y="557623"/>
                </a:cubicBezTo>
                <a:cubicBezTo>
                  <a:pt x="906359" y="702364"/>
                  <a:pt x="915373" y="692394"/>
                  <a:pt x="894522" y="786223"/>
                </a:cubicBezTo>
                <a:cubicBezTo>
                  <a:pt x="891559" y="799558"/>
                  <a:pt x="889251" y="813142"/>
                  <a:pt x="884583" y="825980"/>
                </a:cubicBezTo>
                <a:cubicBezTo>
                  <a:pt x="875960" y="849692"/>
                  <a:pt x="864704" y="872363"/>
                  <a:pt x="854765" y="895554"/>
                </a:cubicBezTo>
                <a:cubicBezTo>
                  <a:pt x="837802" y="1014293"/>
                  <a:pt x="854713" y="925554"/>
                  <a:pt x="834887" y="994945"/>
                </a:cubicBezTo>
                <a:cubicBezTo>
                  <a:pt x="831134" y="1008080"/>
                  <a:pt x="835158" y="1025627"/>
                  <a:pt x="824948" y="1034702"/>
                </a:cubicBezTo>
                <a:cubicBezTo>
                  <a:pt x="802800" y="1054389"/>
                  <a:pt x="773547" y="1065087"/>
                  <a:pt x="745435" y="1074458"/>
                </a:cubicBezTo>
                <a:cubicBezTo>
                  <a:pt x="735496" y="1077771"/>
                  <a:pt x="726058" y="1083527"/>
                  <a:pt x="715618" y="1084397"/>
                </a:cubicBezTo>
                <a:cubicBezTo>
                  <a:pt x="646206" y="1090181"/>
                  <a:pt x="576470" y="1091023"/>
                  <a:pt x="506896" y="1094336"/>
                </a:cubicBezTo>
                <a:cubicBezTo>
                  <a:pt x="479708" y="1112461"/>
                  <a:pt x="461485" y="1119832"/>
                  <a:pt x="447261" y="1153971"/>
                </a:cubicBezTo>
                <a:cubicBezTo>
                  <a:pt x="436753" y="1179190"/>
                  <a:pt x="436022" y="1207566"/>
                  <a:pt x="427383" y="1233484"/>
                </a:cubicBezTo>
                <a:cubicBezTo>
                  <a:pt x="403728" y="1304451"/>
                  <a:pt x="419128" y="1275685"/>
                  <a:pt x="387626" y="1322936"/>
                </a:cubicBezTo>
                <a:cubicBezTo>
                  <a:pt x="384313" y="1336188"/>
                  <a:pt x="381440" y="1349558"/>
                  <a:pt x="377687" y="1362693"/>
                </a:cubicBezTo>
                <a:cubicBezTo>
                  <a:pt x="374809" y="1372767"/>
                  <a:pt x="367748" y="1382033"/>
                  <a:pt x="367748" y="1392510"/>
                </a:cubicBezTo>
                <a:cubicBezTo>
                  <a:pt x="367748" y="1490357"/>
                  <a:pt x="372983" y="1475704"/>
                  <a:pt x="387626" y="1541597"/>
                </a:cubicBezTo>
                <a:cubicBezTo>
                  <a:pt x="398800" y="1591879"/>
                  <a:pt x="393682" y="1593466"/>
                  <a:pt x="417444" y="1640989"/>
                </a:cubicBezTo>
                <a:cubicBezTo>
                  <a:pt x="422786" y="1651673"/>
                  <a:pt x="431659" y="1660289"/>
                  <a:pt x="437322" y="1670806"/>
                </a:cubicBezTo>
                <a:cubicBezTo>
                  <a:pt x="454883" y="1703419"/>
                  <a:pt x="466472" y="1739377"/>
                  <a:pt x="487018" y="1770197"/>
                </a:cubicBezTo>
                <a:cubicBezTo>
                  <a:pt x="493644" y="1780136"/>
                  <a:pt x="500969" y="1789643"/>
                  <a:pt x="506896" y="1800015"/>
                </a:cubicBezTo>
                <a:cubicBezTo>
                  <a:pt x="514247" y="1812879"/>
                  <a:pt x="518922" y="1827207"/>
                  <a:pt x="526774" y="1839771"/>
                </a:cubicBezTo>
                <a:cubicBezTo>
                  <a:pt x="559000" y="1891333"/>
                  <a:pt x="546695" y="1865378"/>
                  <a:pt x="576470" y="1899406"/>
                </a:cubicBezTo>
                <a:cubicBezTo>
                  <a:pt x="679643" y="2017318"/>
                  <a:pt x="565161" y="1898038"/>
                  <a:pt x="705678" y="2038554"/>
                </a:cubicBezTo>
                <a:cubicBezTo>
                  <a:pt x="718930" y="2051806"/>
                  <a:pt x="735039" y="2062716"/>
                  <a:pt x="745435" y="2078310"/>
                </a:cubicBezTo>
                <a:cubicBezTo>
                  <a:pt x="752061" y="2088249"/>
                  <a:pt x="756866" y="2099681"/>
                  <a:pt x="765313" y="2108128"/>
                </a:cubicBezTo>
                <a:cubicBezTo>
                  <a:pt x="780313" y="2123128"/>
                  <a:pt x="800009" y="2132884"/>
                  <a:pt x="815009" y="2147884"/>
                </a:cubicBezTo>
                <a:cubicBezTo>
                  <a:pt x="852711" y="2185586"/>
                  <a:pt x="820574" y="2167100"/>
                  <a:pt x="844826" y="2207519"/>
                </a:cubicBezTo>
                <a:cubicBezTo>
                  <a:pt x="849647" y="2215554"/>
                  <a:pt x="858079" y="2220771"/>
                  <a:pt x="864705" y="2227397"/>
                </a:cubicBezTo>
                <a:cubicBezTo>
                  <a:pt x="888338" y="2298297"/>
                  <a:pt x="854827" y="2212580"/>
                  <a:pt x="904461" y="2287032"/>
                </a:cubicBezTo>
                <a:cubicBezTo>
                  <a:pt x="910272" y="2295749"/>
                  <a:pt x="911087" y="2306911"/>
                  <a:pt x="914400" y="2316850"/>
                </a:cubicBezTo>
                <a:cubicBezTo>
                  <a:pt x="896177" y="2371519"/>
                  <a:pt x="915411" y="2322534"/>
                  <a:pt x="884583" y="2376484"/>
                </a:cubicBezTo>
                <a:cubicBezTo>
                  <a:pt x="877232" y="2389348"/>
                  <a:pt x="872924" y="2403913"/>
                  <a:pt x="864705" y="2416241"/>
                </a:cubicBezTo>
                <a:cubicBezTo>
                  <a:pt x="856156" y="2429064"/>
                  <a:pt x="827413" y="2450681"/>
                  <a:pt x="815009" y="2455997"/>
                </a:cubicBezTo>
                <a:cubicBezTo>
                  <a:pt x="802453" y="2461378"/>
                  <a:pt x="788504" y="2462623"/>
                  <a:pt x="775252" y="2465936"/>
                </a:cubicBezTo>
                <a:cubicBezTo>
                  <a:pt x="677384" y="2417002"/>
                  <a:pt x="800014" y="2476941"/>
                  <a:pt x="685800" y="2426180"/>
                </a:cubicBezTo>
                <a:cubicBezTo>
                  <a:pt x="672261" y="2420163"/>
                  <a:pt x="657739" y="2415398"/>
                  <a:pt x="646044" y="2406302"/>
                </a:cubicBezTo>
                <a:cubicBezTo>
                  <a:pt x="542041" y="2325411"/>
                  <a:pt x="650235" y="2385905"/>
                  <a:pt x="546652" y="2316850"/>
                </a:cubicBezTo>
                <a:cubicBezTo>
                  <a:pt x="472640" y="2267509"/>
                  <a:pt x="537685" y="2337700"/>
                  <a:pt x="447261" y="2247276"/>
                </a:cubicBezTo>
                <a:cubicBezTo>
                  <a:pt x="360060" y="2160075"/>
                  <a:pt x="517557" y="2285087"/>
                  <a:pt x="387626" y="2187641"/>
                </a:cubicBezTo>
                <a:cubicBezTo>
                  <a:pt x="381000" y="2177702"/>
                  <a:pt x="375739" y="2166702"/>
                  <a:pt x="367748" y="2157823"/>
                </a:cubicBezTo>
                <a:cubicBezTo>
                  <a:pt x="345808" y="2133445"/>
                  <a:pt x="317852" y="2114488"/>
                  <a:pt x="298174" y="2088250"/>
                </a:cubicBezTo>
                <a:cubicBezTo>
                  <a:pt x="261190" y="2038937"/>
                  <a:pt x="282140" y="2057682"/>
                  <a:pt x="238539" y="2028615"/>
                </a:cubicBezTo>
                <a:cubicBezTo>
                  <a:pt x="231913" y="2015363"/>
                  <a:pt x="224497" y="2002477"/>
                  <a:pt x="218661" y="1988858"/>
                </a:cubicBezTo>
                <a:cubicBezTo>
                  <a:pt x="214534" y="1979228"/>
                  <a:pt x="214347" y="1967880"/>
                  <a:pt x="208722" y="1959041"/>
                </a:cubicBezTo>
                <a:cubicBezTo>
                  <a:pt x="190935" y="1931090"/>
                  <a:pt x="168965" y="1906032"/>
                  <a:pt x="149087" y="1879528"/>
                </a:cubicBezTo>
                <a:lnTo>
                  <a:pt x="119270" y="1839771"/>
                </a:lnTo>
                <a:cubicBezTo>
                  <a:pt x="100946" y="1766474"/>
                  <a:pt x="120638" y="1833023"/>
                  <a:pt x="89452" y="1760258"/>
                </a:cubicBezTo>
                <a:cubicBezTo>
                  <a:pt x="85325" y="1750628"/>
                  <a:pt x="83192" y="1740251"/>
                  <a:pt x="79513" y="1730441"/>
                </a:cubicBezTo>
                <a:cubicBezTo>
                  <a:pt x="73249" y="1713736"/>
                  <a:pt x="65732" y="1697512"/>
                  <a:pt x="59635" y="1680745"/>
                </a:cubicBezTo>
                <a:cubicBezTo>
                  <a:pt x="34751" y="1612312"/>
                  <a:pt x="42497" y="1625046"/>
                  <a:pt x="19878" y="1551536"/>
                </a:cubicBezTo>
                <a:cubicBezTo>
                  <a:pt x="13716" y="1531509"/>
                  <a:pt x="6626" y="1511780"/>
                  <a:pt x="0" y="1491902"/>
                </a:cubicBezTo>
                <a:cubicBezTo>
                  <a:pt x="769" y="1472686"/>
                  <a:pt x="11131" y="1158478"/>
                  <a:pt x="19878" y="1094336"/>
                </a:cubicBezTo>
                <a:cubicBezTo>
                  <a:pt x="23137" y="1070438"/>
                  <a:pt x="34333" y="1048264"/>
                  <a:pt x="39757" y="1024763"/>
                </a:cubicBezTo>
                <a:cubicBezTo>
                  <a:pt x="44289" y="1005127"/>
                  <a:pt x="43905" y="984431"/>
                  <a:pt x="49696" y="965128"/>
                </a:cubicBezTo>
                <a:cubicBezTo>
                  <a:pt x="53953" y="950936"/>
                  <a:pt x="64372" y="939244"/>
                  <a:pt x="69574" y="925371"/>
                </a:cubicBezTo>
                <a:cubicBezTo>
                  <a:pt x="74370" y="912581"/>
                  <a:pt x="76550" y="898950"/>
                  <a:pt x="79513" y="885615"/>
                </a:cubicBezTo>
                <a:cubicBezTo>
                  <a:pt x="100841" y="789637"/>
                  <a:pt x="77803" y="884220"/>
                  <a:pt x="99391" y="776284"/>
                </a:cubicBezTo>
                <a:cubicBezTo>
                  <a:pt x="102070" y="762889"/>
                  <a:pt x="106018" y="749780"/>
                  <a:pt x="109331" y="736528"/>
                </a:cubicBezTo>
                <a:cubicBezTo>
                  <a:pt x="112644" y="710024"/>
                  <a:pt x="116149" y="683543"/>
                  <a:pt x="119270" y="657015"/>
                </a:cubicBezTo>
                <a:cubicBezTo>
                  <a:pt x="122775" y="627220"/>
                  <a:pt x="124277" y="597156"/>
                  <a:pt x="129209" y="567563"/>
                </a:cubicBezTo>
                <a:cubicBezTo>
                  <a:pt x="134447" y="536133"/>
                  <a:pt x="174261" y="472163"/>
                  <a:pt x="178905" y="458232"/>
                </a:cubicBezTo>
                <a:cubicBezTo>
                  <a:pt x="187507" y="432426"/>
                  <a:pt x="196838" y="402487"/>
                  <a:pt x="208722" y="378719"/>
                </a:cubicBezTo>
                <a:cubicBezTo>
                  <a:pt x="217361" y="361440"/>
                  <a:pt x="229448" y="346068"/>
                  <a:pt x="238539" y="329023"/>
                </a:cubicBezTo>
                <a:cubicBezTo>
                  <a:pt x="255970" y="296340"/>
                  <a:pt x="264779" y="258300"/>
                  <a:pt x="288235" y="229632"/>
                </a:cubicBezTo>
                <a:cubicBezTo>
                  <a:pt x="318052" y="193189"/>
                  <a:pt x="344391" y="153598"/>
                  <a:pt x="377687" y="120302"/>
                </a:cubicBezTo>
                <a:cubicBezTo>
                  <a:pt x="427889" y="70100"/>
                  <a:pt x="416929" y="63281"/>
                  <a:pt x="467139" y="50728"/>
                </a:cubicBezTo>
                <a:cubicBezTo>
                  <a:pt x="470353" y="49924"/>
                  <a:pt x="473765" y="50728"/>
                  <a:pt x="477078" y="50728"/>
                </a:cubicBezTo>
              </a:path>
            </a:pathLst>
          </a:custGeom>
          <a:solidFill>
            <a:srgbClr val="9CBF8B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hotspot 2">
            <a:extLst>
              <a:ext uri="{FF2B5EF4-FFF2-40B4-BE49-F238E27FC236}">
                <a16:creationId xmlns:a16="http://schemas.microsoft.com/office/drawing/2014/main" id="{EB7CC3D2-D4D6-7366-2542-D240F7CDDDE4}"/>
              </a:ext>
            </a:extLst>
          </p:cNvPr>
          <p:cNvSpPr/>
          <p:nvPr/>
        </p:nvSpPr>
        <p:spPr>
          <a:xfrm>
            <a:off x="3637641" y="1530621"/>
            <a:ext cx="3250176" cy="3200400"/>
          </a:xfrm>
          <a:custGeom>
            <a:avLst/>
            <a:gdLst>
              <a:gd name="connsiteX0" fmla="*/ 467220 w 3250176"/>
              <a:gd name="connsiteY0" fmla="*/ 159026 h 3200400"/>
              <a:gd name="connsiteX1" fmla="*/ 506976 w 3250176"/>
              <a:gd name="connsiteY1" fmla="*/ 89452 h 3200400"/>
              <a:gd name="connsiteX2" fmla="*/ 576550 w 3250176"/>
              <a:gd name="connsiteY2" fmla="*/ 29817 h 3200400"/>
              <a:gd name="connsiteX3" fmla="*/ 646124 w 3250176"/>
              <a:gd name="connsiteY3" fmla="*/ 9939 h 3200400"/>
              <a:gd name="connsiteX4" fmla="*/ 675942 w 3250176"/>
              <a:gd name="connsiteY4" fmla="*/ 0 h 3200400"/>
              <a:gd name="connsiteX5" fmla="*/ 745516 w 3250176"/>
              <a:gd name="connsiteY5" fmla="*/ 9939 h 3200400"/>
              <a:gd name="connsiteX6" fmla="*/ 825029 w 3250176"/>
              <a:gd name="connsiteY6" fmla="*/ 19878 h 3200400"/>
              <a:gd name="connsiteX7" fmla="*/ 864785 w 3250176"/>
              <a:gd name="connsiteY7" fmla="*/ 29817 h 3200400"/>
              <a:gd name="connsiteX8" fmla="*/ 944298 w 3250176"/>
              <a:gd name="connsiteY8" fmla="*/ 39756 h 3200400"/>
              <a:gd name="connsiteX9" fmla="*/ 1083446 w 3250176"/>
              <a:gd name="connsiteY9" fmla="*/ 59635 h 3200400"/>
              <a:gd name="connsiteX10" fmla="*/ 1153020 w 3250176"/>
              <a:gd name="connsiteY10" fmla="*/ 79513 h 3200400"/>
              <a:gd name="connsiteX11" fmla="*/ 1321985 w 3250176"/>
              <a:gd name="connsiteY11" fmla="*/ 99391 h 3200400"/>
              <a:gd name="connsiteX12" fmla="*/ 1719550 w 3250176"/>
              <a:gd name="connsiteY12" fmla="*/ 119269 h 3200400"/>
              <a:gd name="connsiteX13" fmla="*/ 1679794 w 3250176"/>
              <a:gd name="connsiteY13" fmla="*/ 318052 h 3200400"/>
              <a:gd name="connsiteX14" fmla="*/ 1659916 w 3250176"/>
              <a:gd name="connsiteY14" fmla="*/ 357808 h 3200400"/>
              <a:gd name="connsiteX15" fmla="*/ 1649976 w 3250176"/>
              <a:gd name="connsiteY15" fmla="*/ 407504 h 3200400"/>
              <a:gd name="connsiteX16" fmla="*/ 1640037 w 3250176"/>
              <a:gd name="connsiteY16" fmla="*/ 487017 h 3200400"/>
              <a:gd name="connsiteX17" fmla="*/ 1630098 w 3250176"/>
              <a:gd name="connsiteY17" fmla="*/ 526774 h 3200400"/>
              <a:gd name="connsiteX18" fmla="*/ 1630098 w 3250176"/>
              <a:gd name="connsiteY18" fmla="*/ 785191 h 3200400"/>
              <a:gd name="connsiteX19" fmla="*/ 1649976 w 3250176"/>
              <a:gd name="connsiteY19" fmla="*/ 1083365 h 3200400"/>
              <a:gd name="connsiteX20" fmla="*/ 1659916 w 3250176"/>
              <a:gd name="connsiteY20" fmla="*/ 1182756 h 3200400"/>
              <a:gd name="connsiteX21" fmla="*/ 1679794 w 3250176"/>
              <a:gd name="connsiteY21" fmla="*/ 1202635 h 3200400"/>
              <a:gd name="connsiteX22" fmla="*/ 1719550 w 3250176"/>
              <a:gd name="connsiteY22" fmla="*/ 1252330 h 3200400"/>
              <a:gd name="connsiteX23" fmla="*/ 1729489 w 3250176"/>
              <a:gd name="connsiteY23" fmla="*/ 1282148 h 3200400"/>
              <a:gd name="connsiteX24" fmla="*/ 1769246 w 3250176"/>
              <a:gd name="connsiteY24" fmla="*/ 1341782 h 3200400"/>
              <a:gd name="connsiteX25" fmla="*/ 1809002 w 3250176"/>
              <a:gd name="connsiteY25" fmla="*/ 1421295 h 3200400"/>
              <a:gd name="connsiteX26" fmla="*/ 1828881 w 3250176"/>
              <a:gd name="connsiteY26" fmla="*/ 1441174 h 3200400"/>
              <a:gd name="connsiteX27" fmla="*/ 1898455 w 3250176"/>
              <a:gd name="connsiteY27" fmla="*/ 1451113 h 3200400"/>
              <a:gd name="connsiteX28" fmla="*/ 2037602 w 3250176"/>
              <a:gd name="connsiteY28" fmla="*/ 1470991 h 3200400"/>
              <a:gd name="connsiteX29" fmla="*/ 2107176 w 3250176"/>
              <a:gd name="connsiteY29" fmla="*/ 1480930 h 3200400"/>
              <a:gd name="connsiteX30" fmla="*/ 2385472 w 3250176"/>
              <a:gd name="connsiteY30" fmla="*/ 1490869 h 3200400"/>
              <a:gd name="connsiteX31" fmla="*/ 2484863 w 3250176"/>
              <a:gd name="connsiteY31" fmla="*/ 1500808 h 3200400"/>
              <a:gd name="connsiteX32" fmla="*/ 2534559 w 3250176"/>
              <a:gd name="connsiteY32" fmla="*/ 1490869 h 3200400"/>
              <a:gd name="connsiteX33" fmla="*/ 2594194 w 3250176"/>
              <a:gd name="connsiteY33" fmla="*/ 1451113 h 3200400"/>
              <a:gd name="connsiteX34" fmla="*/ 2673707 w 3250176"/>
              <a:gd name="connsiteY34" fmla="*/ 1431235 h 3200400"/>
              <a:gd name="connsiteX35" fmla="*/ 2713463 w 3250176"/>
              <a:gd name="connsiteY35" fmla="*/ 1421295 h 3200400"/>
              <a:gd name="connsiteX36" fmla="*/ 2802916 w 3250176"/>
              <a:gd name="connsiteY36" fmla="*/ 1411356 h 3200400"/>
              <a:gd name="connsiteX37" fmla="*/ 2852611 w 3250176"/>
              <a:gd name="connsiteY37" fmla="*/ 1421295 h 3200400"/>
              <a:gd name="connsiteX38" fmla="*/ 2892368 w 3250176"/>
              <a:gd name="connsiteY38" fmla="*/ 1411356 h 3200400"/>
              <a:gd name="connsiteX39" fmla="*/ 2961942 w 3250176"/>
              <a:gd name="connsiteY39" fmla="*/ 1401417 h 3200400"/>
              <a:gd name="connsiteX40" fmla="*/ 3051394 w 3250176"/>
              <a:gd name="connsiteY40" fmla="*/ 1421295 h 3200400"/>
              <a:gd name="connsiteX41" fmla="*/ 3091150 w 3250176"/>
              <a:gd name="connsiteY41" fmla="*/ 1470991 h 3200400"/>
              <a:gd name="connsiteX42" fmla="*/ 3140846 w 3250176"/>
              <a:gd name="connsiteY42" fmla="*/ 1550504 h 3200400"/>
              <a:gd name="connsiteX43" fmla="*/ 3170663 w 3250176"/>
              <a:gd name="connsiteY43" fmla="*/ 1620078 h 3200400"/>
              <a:gd name="connsiteX44" fmla="*/ 3210420 w 3250176"/>
              <a:gd name="connsiteY44" fmla="*/ 1689652 h 3200400"/>
              <a:gd name="connsiteX45" fmla="*/ 3230298 w 3250176"/>
              <a:gd name="connsiteY45" fmla="*/ 1749287 h 3200400"/>
              <a:gd name="connsiteX46" fmla="*/ 3220359 w 3250176"/>
              <a:gd name="connsiteY46" fmla="*/ 1808921 h 3200400"/>
              <a:gd name="connsiteX47" fmla="*/ 3230298 w 3250176"/>
              <a:gd name="connsiteY47" fmla="*/ 1878495 h 3200400"/>
              <a:gd name="connsiteX48" fmla="*/ 3250176 w 3250176"/>
              <a:gd name="connsiteY48" fmla="*/ 2037521 h 3200400"/>
              <a:gd name="connsiteX49" fmla="*/ 3230298 w 3250176"/>
              <a:gd name="connsiteY49" fmla="*/ 2166730 h 3200400"/>
              <a:gd name="connsiteX50" fmla="*/ 3210420 w 3250176"/>
              <a:gd name="connsiteY50" fmla="*/ 2196548 h 3200400"/>
              <a:gd name="connsiteX51" fmla="*/ 3180602 w 3250176"/>
              <a:gd name="connsiteY51" fmla="*/ 2256182 h 3200400"/>
              <a:gd name="connsiteX52" fmla="*/ 3170663 w 3250176"/>
              <a:gd name="connsiteY52" fmla="*/ 2286000 h 3200400"/>
              <a:gd name="connsiteX53" fmla="*/ 3130907 w 3250176"/>
              <a:gd name="connsiteY53" fmla="*/ 2295939 h 3200400"/>
              <a:gd name="connsiteX54" fmla="*/ 3101089 w 3250176"/>
              <a:gd name="connsiteY54" fmla="*/ 2305878 h 3200400"/>
              <a:gd name="connsiteX55" fmla="*/ 3061333 w 3250176"/>
              <a:gd name="connsiteY55" fmla="*/ 2325756 h 3200400"/>
              <a:gd name="connsiteX56" fmla="*/ 2971881 w 3250176"/>
              <a:gd name="connsiteY56" fmla="*/ 2355574 h 3200400"/>
              <a:gd name="connsiteX57" fmla="*/ 2942063 w 3250176"/>
              <a:gd name="connsiteY57" fmla="*/ 2365513 h 3200400"/>
              <a:gd name="connsiteX58" fmla="*/ 2902307 w 3250176"/>
              <a:gd name="connsiteY58" fmla="*/ 2385391 h 3200400"/>
              <a:gd name="connsiteX59" fmla="*/ 2852611 w 3250176"/>
              <a:gd name="connsiteY59" fmla="*/ 2395330 h 3200400"/>
              <a:gd name="connsiteX60" fmla="*/ 2812855 w 3250176"/>
              <a:gd name="connsiteY60" fmla="*/ 2405269 h 3200400"/>
              <a:gd name="connsiteX61" fmla="*/ 2723402 w 3250176"/>
              <a:gd name="connsiteY61" fmla="*/ 2474843 h 3200400"/>
              <a:gd name="connsiteX62" fmla="*/ 2733342 w 3250176"/>
              <a:gd name="connsiteY62" fmla="*/ 2554356 h 3200400"/>
              <a:gd name="connsiteX63" fmla="*/ 2763159 w 3250176"/>
              <a:gd name="connsiteY63" fmla="*/ 2633869 h 3200400"/>
              <a:gd name="connsiteX64" fmla="*/ 2763159 w 3250176"/>
              <a:gd name="connsiteY64" fmla="*/ 2862469 h 3200400"/>
              <a:gd name="connsiteX65" fmla="*/ 2753220 w 3250176"/>
              <a:gd name="connsiteY65" fmla="*/ 2892287 h 3200400"/>
              <a:gd name="connsiteX66" fmla="*/ 2673707 w 3250176"/>
              <a:gd name="connsiteY66" fmla="*/ 2961861 h 3200400"/>
              <a:gd name="connsiteX67" fmla="*/ 2624011 w 3250176"/>
              <a:gd name="connsiteY67" fmla="*/ 2981739 h 3200400"/>
              <a:gd name="connsiteX68" fmla="*/ 2594194 w 3250176"/>
              <a:gd name="connsiteY68" fmla="*/ 3011556 h 3200400"/>
              <a:gd name="connsiteX69" fmla="*/ 2504742 w 3250176"/>
              <a:gd name="connsiteY69" fmla="*/ 3071191 h 3200400"/>
              <a:gd name="connsiteX70" fmla="*/ 2405350 w 3250176"/>
              <a:gd name="connsiteY70" fmla="*/ 3150704 h 3200400"/>
              <a:gd name="connsiteX71" fmla="*/ 2325837 w 3250176"/>
              <a:gd name="connsiteY71" fmla="*/ 3180521 h 3200400"/>
              <a:gd name="connsiteX72" fmla="*/ 2286081 w 3250176"/>
              <a:gd name="connsiteY72" fmla="*/ 3200400 h 3200400"/>
              <a:gd name="connsiteX73" fmla="*/ 2097237 w 3250176"/>
              <a:gd name="connsiteY73" fmla="*/ 3180521 h 3200400"/>
              <a:gd name="connsiteX74" fmla="*/ 2057481 w 3250176"/>
              <a:gd name="connsiteY74" fmla="*/ 3160643 h 3200400"/>
              <a:gd name="connsiteX75" fmla="*/ 2047542 w 3250176"/>
              <a:gd name="connsiteY75" fmla="*/ 3130826 h 3200400"/>
              <a:gd name="connsiteX76" fmla="*/ 2017724 w 3250176"/>
              <a:gd name="connsiteY76" fmla="*/ 3041374 h 3200400"/>
              <a:gd name="connsiteX77" fmla="*/ 1968029 w 3250176"/>
              <a:gd name="connsiteY77" fmla="*/ 2981739 h 3200400"/>
              <a:gd name="connsiteX78" fmla="*/ 1918333 w 3250176"/>
              <a:gd name="connsiteY78" fmla="*/ 2902226 h 3200400"/>
              <a:gd name="connsiteX79" fmla="*/ 1838820 w 3250176"/>
              <a:gd name="connsiteY79" fmla="*/ 2862469 h 3200400"/>
              <a:gd name="connsiteX80" fmla="*/ 1809002 w 3250176"/>
              <a:gd name="connsiteY80" fmla="*/ 2852530 h 3200400"/>
              <a:gd name="connsiteX81" fmla="*/ 1759307 w 3250176"/>
              <a:gd name="connsiteY81" fmla="*/ 2822713 h 3200400"/>
              <a:gd name="connsiteX82" fmla="*/ 1669855 w 3250176"/>
              <a:gd name="connsiteY82" fmla="*/ 2773017 h 3200400"/>
              <a:gd name="connsiteX83" fmla="*/ 1600281 w 3250176"/>
              <a:gd name="connsiteY83" fmla="*/ 2723321 h 3200400"/>
              <a:gd name="connsiteX84" fmla="*/ 1520768 w 3250176"/>
              <a:gd name="connsiteY84" fmla="*/ 2673626 h 3200400"/>
              <a:gd name="connsiteX85" fmla="*/ 1411437 w 3250176"/>
              <a:gd name="connsiteY85" fmla="*/ 2613991 h 3200400"/>
              <a:gd name="connsiteX86" fmla="*/ 1371681 w 3250176"/>
              <a:gd name="connsiteY86" fmla="*/ 2584174 h 3200400"/>
              <a:gd name="connsiteX87" fmla="*/ 1192776 w 3250176"/>
              <a:gd name="connsiteY87" fmla="*/ 2484782 h 3200400"/>
              <a:gd name="connsiteX88" fmla="*/ 1063568 w 3250176"/>
              <a:gd name="connsiteY88" fmla="*/ 2494721 h 3200400"/>
              <a:gd name="connsiteX89" fmla="*/ 993994 w 3250176"/>
              <a:gd name="connsiteY89" fmla="*/ 2504661 h 3200400"/>
              <a:gd name="connsiteX90" fmla="*/ 815089 w 3250176"/>
              <a:gd name="connsiteY90" fmla="*/ 2484782 h 3200400"/>
              <a:gd name="connsiteX91" fmla="*/ 755455 w 3250176"/>
              <a:gd name="connsiteY91" fmla="*/ 2464904 h 3200400"/>
              <a:gd name="connsiteX92" fmla="*/ 616307 w 3250176"/>
              <a:gd name="connsiteY92" fmla="*/ 2415208 h 3200400"/>
              <a:gd name="connsiteX93" fmla="*/ 467220 w 3250176"/>
              <a:gd name="connsiteY93" fmla="*/ 2335695 h 3200400"/>
              <a:gd name="connsiteX94" fmla="*/ 377768 w 3250176"/>
              <a:gd name="connsiteY94" fmla="*/ 2236304 h 3200400"/>
              <a:gd name="connsiteX95" fmla="*/ 387707 w 3250176"/>
              <a:gd name="connsiteY95" fmla="*/ 2176669 h 3200400"/>
              <a:gd name="connsiteX96" fmla="*/ 417524 w 3250176"/>
              <a:gd name="connsiteY96" fmla="*/ 2097156 h 3200400"/>
              <a:gd name="connsiteX97" fmla="*/ 407585 w 3250176"/>
              <a:gd name="connsiteY97" fmla="*/ 2037521 h 3200400"/>
              <a:gd name="connsiteX98" fmla="*/ 308194 w 3250176"/>
              <a:gd name="connsiteY98" fmla="*/ 1958008 h 3200400"/>
              <a:gd name="connsiteX99" fmla="*/ 367829 w 3250176"/>
              <a:gd name="connsiteY99" fmla="*/ 1938130 h 3200400"/>
              <a:gd name="connsiteX100" fmla="*/ 347950 w 3250176"/>
              <a:gd name="connsiteY100" fmla="*/ 1868556 h 3200400"/>
              <a:gd name="connsiteX101" fmla="*/ 268437 w 3250176"/>
              <a:gd name="connsiteY101" fmla="*/ 1769165 h 3200400"/>
              <a:gd name="connsiteX102" fmla="*/ 178985 w 3250176"/>
              <a:gd name="connsiteY102" fmla="*/ 1649895 h 3200400"/>
              <a:gd name="connsiteX103" fmla="*/ 169046 w 3250176"/>
              <a:gd name="connsiteY103" fmla="*/ 1600200 h 3200400"/>
              <a:gd name="connsiteX104" fmla="*/ 198863 w 3250176"/>
              <a:gd name="connsiteY104" fmla="*/ 1580321 h 3200400"/>
              <a:gd name="connsiteX105" fmla="*/ 159107 w 3250176"/>
              <a:gd name="connsiteY105" fmla="*/ 1500808 h 3200400"/>
              <a:gd name="connsiteX106" fmla="*/ 149168 w 3250176"/>
              <a:gd name="connsiteY106" fmla="*/ 1470991 h 3200400"/>
              <a:gd name="connsiteX107" fmla="*/ 129289 w 3250176"/>
              <a:gd name="connsiteY107" fmla="*/ 1371600 h 3200400"/>
              <a:gd name="connsiteX108" fmla="*/ 119350 w 3250176"/>
              <a:gd name="connsiteY108" fmla="*/ 1321904 h 3200400"/>
              <a:gd name="connsiteX109" fmla="*/ 89533 w 3250176"/>
              <a:gd name="connsiteY109" fmla="*/ 1282148 h 3200400"/>
              <a:gd name="connsiteX110" fmla="*/ 49776 w 3250176"/>
              <a:gd name="connsiteY110" fmla="*/ 1222513 h 3200400"/>
              <a:gd name="connsiteX111" fmla="*/ 10020 w 3250176"/>
              <a:gd name="connsiteY111" fmla="*/ 1182756 h 3200400"/>
              <a:gd name="connsiteX112" fmla="*/ 81 w 3250176"/>
              <a:gd name="connsiteY112" fmla="*/ 1152939 h 3200400"/>
              <a:gd name="connsiteX113" fmla="*/ 19959 w 3250176"/>
              <a:gd name="connsiteY113" fmla="*/ 1073426 h 3200400"/>
              <a:gd name="connsiteX114" fmla="*/ 39837 w 3250176"/>
              <a:gd name="connsiteY114" fmla="*/ 1013791 h 3200400"/>
              <a:gd name="connsiteX115" fmla="*/ 99472 w 3250176"/>
              <a:gd name="connsiteY115" fmla="*/ 1003852 h 3200400"/>
              <a:gd name="connsiteX116" fmla="*/ 149168 w 3250176"/>
              <a:gd name="connsiteY116" fmla="*/ 1013791 h 3200400"/>
              <a:gd name="connsiteX117" fmla="*/ 347950 w 3250176"/>
              <a:gd name="connsiteY117" fmla="*/ 993913 h 3200400"/>
              <a:gd name="connsiteX118" fmla="*/ 377768 w 3250176"/>
              <a:gd name="connsiteY118" fmla="*/ 964095 h 3200400"/>
              <a:gd name="connsiteX119" fmla="*/ 417524 w 3250176"/>
              <a:gd name="connsiteY119" fmla="*/ 894521 h 3200400"/>
              <a:gd name="connsiteX120" fmla="*/ 427463 w 3250176"/>
              <a:gd name="connsiteY120" fmla="*/ 834887 h 3200400"/>
              <a:gd name="connsiteX121" fmla="*/ 437402 w 3250176"/>
              <a:gd name="connsiteY121" fmla="*/ 795130 h 3200400"/>
              <a:gd name="connsiteX122" fmla="*/ 447342 w 3250176"/>
              <a:gd name="connsiteY122" fmla="*/ 685800 h 3200400"/>
              <a:gd name="connsiteX123" fmla="*/ 457281 w 3250176"/>
              <a:gd name="connsiteY123" fmla="*/ 616226 h 3200400"/>
              <a:gd name="connsiteX124" fmla="*/ 447342 w 3250176"/>
              <a:gd name="connsiteY124" fmla="*/ 417443 h 3200400"/>
              <a:gd name="connsiteX125" fmla="*/ 437402 w 3250176"/>
              <a:gd name="connsiteY125" fmla="*/ 357808 h 3200400"/>
              <a:gd name="connsiteX126" fmla="*/ 427463 w 3250176"/>
              <a:gd name="connsiteY126" fmla="*/ 288235 h 3200400"/>
              <a:gd name="connsiteX127" fmla="*/ 457281 w 3250176"/>
              <a:gd name="connsiteY127" fmla="*/ 178904 h 3200400"/>
              <a:gd name="connsiteX128" fmla="*/ 487098 w 3250176"/>
              <a:gd name="connsiteY128" fmla="*/ 168965 h 3200400"/>
              <a:gd name="connsiteX129" fmla="*/ 526855 w 3250176"/>
              <a:gd name="connsiteY129" fmla="*/ 198782 h 320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3250176" h="3200400">
                <a:moveTo>
                  <a:pt x="467220" y="159026"/>
                </a:moveTo>
                <a:cubicBezTo>
                  <a:pt x="480472" y="135835"/>
                  <a:pt x="491266" y="111054"/>
                  <a:pt x="506976" y="89452"/>
                </a:cubicBezTo>
                <a:cubicBezTo>
                  <a:pt x="520949" y="70239"/>
                  <a:pt x="552956" y="41614"/>
                  <a:pt x="576550" y="29817"/>
                </a:cubicBezTo>
                <a:cubicBezTo>
                  <a:pt x="592436" y="21874"/>
                  <a:pt x="631265" y="14184"/>
                  <a:pt x="646124" y="9939"/>
                </a:cubicBezTo>
                <a:cubicBezTo>
                  <a:pt x="656198" y="7061"/>
                  <a:pt x="666003" y="3313"/>
                  <a:pt x="675942" y="0"/>
                </a:cubicBezTo>
                <a:lnTo>
                  <a:pt x="745516" y="9939"/>
                </a:lnTo>
                <a:cubicBezTo>
                  <a:pt x="771992" y="13469"/>
                  <a:pt x="798682" y="15487"/>
                  <a:pt x="825029" y="19878"/>
                </a:cubicBezTo>
                <a:cubicBezTo>
                  <a:pt x="838503" y="22124"/>
                  <a:pt x="851311" y="27571"/>
                  <a:pt x="864785" y="29817"/>
                </a:cubicBezTo>
                <a:cubicBezTo>
                  <a:pt x="891132" y="34208"/>
                  <a:pt x="917856" y="35979"/>
                  <a:pt x="944298" y="39756"/>
                </a:cubicBezTo>
                <a:cubicBezTo>
                  <a:pt x="1145003" y="68428"/>
                  <a:pt x="831879" y="28186"/>
                  <a:pt x="1083446" y="59635"/>
                </a:cubicBezTo>
                <a:cubicBezTo>
                  <a:pt x="1106637" y="66261"/>
                  <a:pt x="1129436" y="74459"/>
                  <a:pt x="1153020" y="79513"/>
                </a:cubicBezTo>
                <a:cubicBezTo>
                  <a:pt x="1188639" y="87145"/>
                  <a:pt x="1294389" y="97091"/>
                  <a:pt x="1321985" y="99391"/>
                </a:cubicBezTo>
                <a:cubicBezTo>
                  <a:pt x="1487387" y="113174"/>
                  <a:pt x="1525392" y="111801"/>
                  <a:pt x="1719550" y="119269"/>
                </a:cubicBezTo>
                <a:cubicBezTo>
                  <a:pt x="1712414" y="176359"/>
                  <a:pt x="1703991" y="269659"/>
                  <a:pt x="1679794" y="318052"/>
                </a:cubicBezTo>
                <a:lnTo>
                  <a:pt x="1659916" y="357808"/>
                </a:lnTo>
                <a:cubicBezTo>
                  <a:pt x="1656603" y="374373"/>
                  <a:pt x="1652545" y="390807"/>
                  <a:pt x="1649976" y="407504"/>
                </a:cubicBezTo>
                <a:cubicBezTo>
                  <a:pt x="1645914" y="433904"/>
                  <a:pt x="1644428" y="460670"/>
                  <a:pt x="1640037" y="487017"/>
                </a:cubicBezTo>
                <a:cubicBezTo>
                  <a:pt x="1637791" y="500491"/>
                  <a:pt x="1633411" y="513522"/>
                  <a:pt x="1630098" y="526774"/>
                </a:cubicBezTo>
                <a:cubicBezTo>
                  <a:pt x="1613011" y="680562"/>
                  <a:pt x="1620124" y="570740"/>
                  <a:pt x="1630098" y="785191"/>
                </a:cubicBezTo>
                <a:cubicBezTo>
                  <a:pt x="1643253" y="1068021"/>
                  <a:pt x="1618704" y="958273"/>
                  <a:pt x="1649976" y="1083365"/>
                </a:cubicBezTo>
                <a:cubicBezTo>
                  <a:pt x="1653289" y="1116495"/>
                  <a:pt x="1651841" y="1150455"/>
                  <a:pt x="1659916" y="1182756"/>
                </a:cubicBezTo>
                <a:cubicBezTo>
                  <a:pt x="1662189" y="1191847"/>
                  <a:pt x="1673696" y="1195520"/>
                  <a:pt x="1679794" y="1202635"/>
                </a:cubicBezTo>
                <a:cubicBezTo>
                  <a:pt x="1693599" y="1218742"/>
                  <a:pt x="1706298" y="1235765"/>
                  <a:pt x="1719550" y="1252330"/>
                </a:cubicBezTo>
                <a:cubicBezTo>
                  <a:pt x="1722863" y="1262269"/>
                  <a:pt x="1724401" y="1272990"/>
                  <a:pt x="1729489" y="1282148"/>
                </a:cubicBezTo>
                <a:cubicBezTo>
                  <a:pt x="1741091" y="1303032"/>
                  <a:pt x="1769246" y="1341782"/>
                  <a:pt x="1769246" y="1341782"/>
                </a:cubicBezTo>
                <a:cubicBezTo>
                  <a:pt x="1782111" y="1380379"/>
                  <a:pt x="1779662" y="1380220"/>
                  <a:pt x="1809002" y="1421295"/>
                </a:cubicBezTo>
                <a:cubicBezTo>
                  <a:pt x="1814449" y="1428921"/>
                  <a:pt x="1819991" y="1438211"/>
                  <a:pt x="1828881" y="1441174"/>
                </a:cubicBezTo>
                <a:cubicBezTo>
                  <a:pt x="1851106" y="1448582"/>
                  <a:pt x="1875264" y="1447800"/>
                  <a:pt x="1898455" y="1451113"/>
                </a:cubicBezTo>
                <a:cubicBezTo>
                  <a:pt x="1966105" y="1473663"/>
                  <a:pt x="1906951" y="1456474"/>
                  <a:pt x="2037602" y="1470991"/>
                </a:cubicBezTo>
                <a:cubicBezTo>
                  <a:pt x="2060885" y="1473578"/>
                  <a:pt x="2083787" y="1479594"/>
                  <a:pt x="2107176" y="1480930"/>
                </a:cubicBezTo>
                <a:cubicBezTo>
                  <a:pt x="2199849" y="1486226"/>
                  <a:pt x="2292707" y="1487556"/>
                  <a:pt x="2385472" y="1490869"/>
                </a:cubicBezTo>
                <a:cubicBezTo>
                  <a:pt x="2418602" y="1494182"/>
                  <a:pt x="2451567" y="1500808"/>
                  <a:pt x="2484863" y="1500808"/>
                </a:cubicBezTo>
                <a:cubicBezTo>
                  <a:pt x="2501756" y="1500808"/>
                  <a:pt x="2519449" y="1498424"/>
                  <a:pt x="2534559" y="1490869"/>
                </a:cubicBezTo>
                <a:cubicBezTo>
                  <a:pt x="2638245" y="1439027"/>
                  <a:pt x="2501503" y="1476392"/>
                  <a:pt x="2594194" y="1451113"/>
                </a:cubicBezTo>
                <a:cubicBezTo>
                  <a:pt x="2620551" y="1443925"/>
                  <a:pt x="2647203" y="1437861"/>
                  <a:pt x="2673707" y="1431235"/>
                </a:cubicBezTo>
                <a:cubicBezTo>
                  <a:pt x="2686959" y="1427922"/>
                  <a:pt x="2699887" y="1422803"/>
                  <a:pt x="2713463" y="1421295"/>
                </a:cubicBezTo>
                <a:lnTo>
                  <a:pt x="2802916" y="1411356"/>
                </a:lnTo>
                <a:cubicBezTo>
                  <a:pt x="2819481" y="1414669"/>
                  <a:pt x="2835718" y="1421295"/>
                  <a:pt x="2852611" y="1421295"/>
                </a:cubicBezTo>
                <a:cubicBezTo>
                  <a:pt x="2866271" y="1421295"/>
                  <a:pt x="2878928" y="1413800"/>
                  <a:pt x="2892368" y="1411356"/>
                </a:cubicBezTo>
                <a:cubicBezTo>
                  <a:pt x="2915417" y="1407165"/>
                  <a:pt x="2938751" y="1404730"/>
                  <a:pt x="2961942" y="1401417"/>
                </a:cubicBezTo>
                <a:cubicBezTo>
                  <a:pt x="2973983" y="1403424"/>
                  <a:pt x="3032574" y="1410003"/>
                  <a:pt x="3051394" y="1421295"/>
                </a:cubicBezTo>
                <a:cubicBezTo>
                  <a:pt x="3066608" y="1430423"/>
                  <a:pt x="3082787" y="1457848"/>
                  <a:pt x="3091150" y="1470991"/>
                </a:cubicBezTo>
                <a:cubicBezTo>
                  <a:pt x="3107930" y="1497360"/>
                  <a:pt x="3130962" y="1520853"/>
                  <a:pt x="3140846" y="1550504"/>
                </a:cubicBezTo>
                <a:cubicBezTo>
                  <a:pt x="3151996" y="1583953"/>
                  <a:pt x="3151014" y="1585692"/>
                  <a:pt x="3170663" y="1620078"/>
                </a:cubicBezTo>
                <a:cubicBezTo>
                  <a:pt x="3194574" y="1661922"/>
                  <a:pt x="3190393" y="1639584"/>
                  <a:pt x="3210420" y="1689652"/>
                </a:cubicBezTo>
                <a:cubicBezTo>
                  <a:pt x="3218202" y="1709107"/>
                  <a:pt x="3230298" y="1749287"/>
                  <a:pt x="3230298" y="1749287"/>
                </a:cubicBezTo>
                <a:cubicBezTo>
                  <a:pt x="3226985" y="1769165"/>
                  <a:pt x="3220359" y="1788769"/>
                  <a:pt x="3220359" y="1808921"/>
                </a:cubicBezTo>
                <a:cubicBezTo>
                  <a:pt x="3220359" y="1832348"/>
                  <a:pt x="3227561" y="1855229"/>
                  <a:pt x="3230298" y="1878495"/>
                </a:cubicBezTo>
                <a:cubicBezTo>
                  <a:pt x="3249408" y="2040937"/>
                  <a:pt x="3230426" y="1919020"/>
                  <a:pt x="3250176" y="2037521"/>
                </a:cubicBezTo>
                <a:cubicBezTo>
                  <a:pt x="3248181" y="2055480"/>
                  <a:pt x="3243210" y="2136602"/>
                  <a:pt x="3230298" y="2166730"/>
                </a:cubicBezTo>
                <a:cubicBezTo>
                  <a:pt x="3225593" y="2177710"/>
                  <a:pt x="3215762" y="2185864"/>
                  <a:pt x="3210420" y="2196548"/>
                </a:cubicBezTo>
                <a:cubicBezTo>
                  <a:pt x="3169278" y="2278834"/>
                  <a:pt x="3237564" y="2170744"/>
                  <a:pt x="3180602" y="2256182"/>
                </a:cubicBezTo>
                <a:cubicBezTo>
                  <a:pt x="3177289" y="2266121"/>
                  <a:pt x="3178844" y="2279455"/>
                  <a:pt x="3170663" y="2286000"/>
                </a:cubicBezTo>
                <a:cubicBezTo>
                  <a:pt x="3159997" y="2294533"/>
                  <a:pt x="3144041" y="2292186"/>
                  <a:pt x="3130907" y="2295939"/>
                </a:cubicBezTo>
                <a:cubicBezTo>
                  <a:pt x="3120833" y="2298817"/>
                  <a:pt x="3110719" y="2301751"/>
                  <a:pt x="3101089" y="2305878"/>
                </a:cubicBezTo>
                <a:cubicBezTo>
                  <a:pt x="3087471" y="2311714"/>
                  <a:pt x="3075089" y="2320253"/>
                  <a:pt x="3061333" y="2325756"/>
                </a:cubicBezTo>
                <a:cubicBezTo>
                  <a:pt x="3061324" y="2325760"/>
                  <a:pt x="2986795" y="2350603"/>
                  <a:pt x="2971881" y="2355574"/>
                </a:cubicBezTo>
                <a:cubicBezTo>
                  <a:pt x="2961942" y="2358887"/>
                  <a:pt x="2951434" y="2360828"/>
                  <a:pt x="2942063" y="2365513"/>
                </a:cubicBezTo>
                <a:cubicBezTo>
                  <a:pt x="2928811" y="2372139"/>
                  <a:pt x="2916363" y="2380706"/>
                  <a:pt x="2902307" y="2385391"/>
                </a:cubicBezTo>
                <a:cubicBezTo>
                  <a:pt x="2886281" y="2390733"/>
                  <a:pt x="2869102" y="2391665"/>
                  <a:pt x="2852611" y="2395330"/>
                </a:cubicBezTo>
                <a:cubicBezTo>
                  <a:pt x="2839276" y="2398293"/>
                  <a:pt x="2826107" y="2401956"/>
                  <a:pt x="2812855" y="2405269"/>
                </a:cubicBezTo>
                <a:cubicBezTo>
                  <a:pt x="2741525" y="2452823"/>
                  <a:pt x="2770114" y="2428133"/>
                  <a:pt x="2723402" y="2474843"/>
                </a:cubicBezTo>
                <a:cubicBezTo>
                  <a:pt x="2726715" y="2501347"/>
                  <a:pt x="2728564" y="2528076"/>
                  <a:pt x="2733342" y="2554356"/>
                </a:cubicBezTo>
                <a:cubicBezTo>
                  <a:pt x="2735939" y="2568642"/>
                  <a:pt x="2761499" y="2629719"/>
                  <a:pt x="2763159" y="2633869"/>
                </a:cubicBezTo>
                <a:cubicBezTo>
                  <a:pt x="2773814" y="2751078"/>
                  <a:pt x="2779294" y="2741457"/>
                  <a:pt x="2763159" y="2862469"/>
                </a:cubicBezTo>
                <a:cubicBezTo>
                  <a:pt x="2761774" y="2872854"/>
                  <a:pt x="2759506" y="2883905"/>
                  <a:pt x="2753220" y="2892287"/>
                </a:cubicBezTo>
                <a:cubicBezTo>
                  <a:pt x="2737680" y="2913007"/>
                  <a:pt x="2701293" y="2948068"/>
                  <a:pt x="2673707" y="2961861"/>
                </a:cubicBezTo>
                <a:cubicBezTo>
                  <a:pt x="2657749" y="2969840"/>
                  <a:pt x="2640576" y="2975113"/>
                  <a:pt x="2624011" y="2981739"/>
                </a:cubicBezTo>
                <a:cubicBezTo>
                  <a:pt x="2614072" y="2991678"/>
                  <a:pt x="2605632" y="3003386"/>
                  <a:pt x="2594194" y="3011556"/>
                </a:cubicBezTo>
                <a:cubicBezTo>
                  <a:pt x="2485171" y="3089430"/>
                  <a:pt x="2638012" y="2952728"/>
                  <a:pt x="2504742" y="3071191"/>
                </a:cubicBezTo>
                <a:cubicBezTo>
                  <a:pt x="2450592" y="3119325"/>
                  <a:pt x="2477392" y="3111409"/>
                  <a:pt x="2405350" y="3150704"/>
                </a:cubicBezTo>
                <a:cubicBezTo>
                  <a:pt x="2355002" y="3178166"/>
                  <a:pt x="2367251" y="3162772"/>
                  <a:pt x="2325837" y="3180521"/>
                </a:cubicBezTo>
                <a:cubicBezTo>
                  <a:pt x="2312219" y="3186358"/>
                  <a:pt x="2299333" y="3193774"/>
                  <a:pt x="2286081" y="3200400"/>
                </a:cubicBezTo>
                <a:cubicBezTo>
                  <a:pt x="2263607" y="3198795"/>
                  <a:pt x="2144022" y="3196116"/>
                  <a:pt x="2097237" y="3180521"/>
                </a:cubicBezTo>
                <a:cubicBezTo>
                  <a:pt x="2083181" y="3175836"/>
                  <a:pt x="2070733" y="3167269"/>
                  <a:pt x="2057481" y="3160643"/>
                </a:cubicBezTo>
                <a:cubicBezTo>
                  <a:pt x="2054168" y="3150704"/>
                  <a:pt x="2050420" y="3140899"/>
                  <a:pt x="2047542" y="3130826"/>
                </a:cubicBezTo>
                <a:cubicBezTo>
                  <a:pt x="2034888" y="3086540"/>
                  <a:pt x="2040568" y="3087062"/>
                  <a:pt x="2017724" y="3041374"/>
                </a:cubicBezTo>
                <a:cubicBezTo>
                  <a:pt x="1992677" y="2991279"/>
                  <a:pt x="2003201" y="3030100"/>
                  <a:pt x="1968029" y="2981739"/>
                </a:cubicBezTo>
                <a:cubicBezTo>
                  <a:pt x="1949646" y="2956462"/>
                  <a:pt x="1946288" y="2916204"/>
                  <a:pt x="1918333" y="2902226"/>
                </a:cubicBezTo>
                <a:cubicBezTo>
                  <a:pt x="1891829" y="2888974"/>
                  <a:pt x="1866932" y="2871839"/>
                  <a:pt x="1838820" y="2862469"/>
                </a:cubicBezTo>
                <a:cubicBezTo>
                  <a:pt x="1828881" y="2859156"/>
                  <a:pt x="1818373" y="2857215"/>
                  <a:pt x="1809002" y="2852530"/>
                </a:cubicBezTo>
                <a:cubicBezTo>
                  <a:pt x="1791723" y="2843891"/>
                  <a:pt x="1776194" y="2832095"/>
                  <a:pt x="1759307" y="2822713"/>
                </a:cubicBezTo>
                <a:cubicBezTo>
                  <a:pt x="1673861" y="2775243"/>
                  <a:pt x="1769298" y="2835169"/>
                  <a:pt x="1669855" y="2773017"/>
                </a:cubicBezTo>
                <a:cubicBezTo>
                  <a:pt x="1598686" y="2728536"/>
                  <a:pt x="1687822" y="2781682"/>
                  <a:pt x="1600281" y="2723321"/>
                </a:cubicBezTo>
                <a:cubicBezTo>
                  <a:pt x="1574275" y="2705984"/>
                  <a:pt x="1548723" y="2687604"/>
                  <a:pt x="1520768" y="2673626"/>
                </a:cubicBezTo>
                <a:cubicBezTo>
                  <a:pt x="1475499" y="2650991"/>
                  <a:pt x="1452685" y="2641489"/>
                  <a:pt x="1411437" y="2613991"/>
                </a:cubicBezTo>
                <a:cubicBezTo>
                  <a:pt x="1397654" y="2604802"/>
                  <a:pt x="1385816" y="2592812"/>
                  <a:pt x="1371681" y="2584174"/>
                </a:cubicBezTo>
                <a:cubicBezTo>
                  <a:pt x="1273965" y="2524459"/>
                  <a:pt x="1265255" y="2521022"/>
                  <a:pt x="1192776" y="2484782"/>
                </a:cubicBezTo>
                <a:cubicBezTo>
                  <a:pt x="1149707" y="2488095"/>
                  <a:pt x="1106550" y="2490423"/>
                  <a:pt x="1063568" y="2494721"/>
                </a:cubicBezTo>
                <a:cubicBezTo>
                  <a:pt x="1040257" y="2497052"/>
                  <a:pt x="1017421" y="2504661"/>
                  <a:pt x="993994" y="2504661"/>
                </a:cubicBezTo>
                <a:cubicBezTo>
                  <a:pt x="924325" y="2504661"/>
                  <a:pt x="878875" y="2495413"/>
                  <a:pt x="815089" y="2484782"/>
                </a:cubicBezTo>
                <a:cubicBezTo>
                  <a:pt x="795211" y="2478156"/>
                  <a:pt x="775525" y="2470925"/>
                  <a:pt x="755455" y="2464904"/>
                </a:cubicBezTo>
                <a:cubicBezTo>
                  <a:pt x="697286" y="2447453"/>
                  <a:pt x="686051" y="2457054"/>
                  <a:pt x="616307" y="2415208"/>
                </a:cubicBezTo>
                <a:cubicBezTo>
                  <a:pt x="501617" y="2346395"/>
                  <a:pt x="552789" y="2369923"/>
                  <a:pt x="467220" y="2335695"/>
                </a:cubicBezTo>
                <a:cubicBezTo>
                  <a:pt x="389199" y="2257674"/>
                  <a:pt x="415839" y="2293410"/>
                  <a:pt x="377768" y="2236304"/>
                </a:cubicBezTo>
                <a:cubicBezTo>
                  <a:pt x="381081" y="2216426"/>
                  <a:pt x="383335" y="2196342"/>
                  <a:pt x="387707" y="2176669"/>
                </a:cubicBezTo>
                <a:cubicBezTo>
                  <a:pt x="391602" y="2159142"/>
                  <a:pt x="413656" y="2106826"/>
                  <a:pt x="417524" y="2097156"/>
                </a:cubicBezTo>
                <a:cubicBezTo>
                  <a:pt x="414211" y="2077278"/>
                  <a:pt x="417739" y="2054928"/>
                  <a:pt x="407585" y="2037521"/>
                </a:cubicBezTo>
                <a:cubicBezTo>
                  <a:pt x="378717" y="1988033"/>
                  <a:pt x="351356" y="1979590"/>
                  <a:pt x="308194" y="1958008"/>
                </a:cubicBezTo>
                <a:cubicBezTo>
                  <a:pt x="328072" y="1951382"/>
                  <a:pt x="354415" y="1954227"/>
                  <a:pt x="367829" y="1938130"/>
                </a:cubicBezTo>
                <a:cubicBezTo>
                  <a:pt x="369818" y="1935743"/>
                  <a:pt x="351110" y="1874876"/>
                  <a:pt x="347950" y="1868556"/>
                </a:cubicBezTo>
                <a:cubicBezTo>
                  <a:pt x="315783" y="1804221"/>
                  <a:pt x="320026" y="1825913"/>
                  <a:pt x="268437" y="1769165"/>
                </a:cubicBezTo>
                <a:cubicBezTo>
                  <a:pt x="219698" y="1715551"/>
                  <a:pt x="218092" y="1708555"/>
                  <a:pt x="178985" y="1649895"/>
                </a:cubicBezTo>
                <a:cubicBezTo>
                  <a:pt x="175672" y="1633330"/>
                  <a:pt x="164405" y="1616443"/>
                  <a:pt x="169046" y="1600200"/>
                </a:cubicBezTo>
                <a:cubicBezTo>
                  <a:pt x="172328" y="1588714"/>
                  <a:pt x="200052" y="1592207"/>
                  <a:pt x="198863" y="1580321"/>
                </a:cubicBezTo>
                <a:cubicBezTo>
                  <a:pt x="195914" y="1550835"/>
                  <a:pt x="168478" y="1528920"/>
                  <a:pt x="159107" y="1500808"/>
                </a:cubicBezTo>
                <a:cubicBezTo>
                  <a:pt x="155794" y="1490869"/>
                  <a:pt x="151524" y="1481199"/>
                  <a:pt x="149168" y="1470991"/>
                </a:cubicBezTo>
                <a:cubicBezTo>
                  <a:pt x="141571" y="1438070"/>
                  <a:pt x="135915" y="1404730"/>
                  <a:pt x="129289" y="1371600"/>
                </a:cubicBezTo>
                <a:cubicBezTo>
                  <a:pt x="125976" y="1355035"/>
                  <a:pt x="129486" y="1335419"/>
                  <a:pt x="119350" y="1321904"/>
                </a:cubicBezTo>
                <a:cubicBezTo>
                  <a:pt x="109411" y="1308652"/>
                  <a:pt x="99032" y="1295719"/>
                  <a:pt x="89533" y="1282148"/>
                </a:cubicBezTo>
                <a:cubicBezTo>
                  <a:pt x="75832" y="1262576"/>
                  <a:pt x="66669" y="1239407"/>
                  <a:pt x="49776" y="1222513"/>
                </a:cubicBezTo>
                <a:lnTo>
                  <a:pt x="10020" y="1182756"/>
                </a:lnTo>
                <a:cubicBezTo>
                  <a:pt x="6707" y="1172817"/>
                  <a:pt x="-868" y="1163373"/>
                  <a:pt x="81" y="1152939"/>
                </a:cubicBezTo>
                <a:cubicBezTo>
                  <a:pt x="2554" y="1125731"/>
                  <a:pt x="11320" y="1099344"/>
                  <a:pt x="19959" y="1073426"/>
                </a:cubicBezTo>
                <a:cubicBezTo>
                  <a:pt x="26585" y="1053548"/>
                  <a:pt x="19169" y="1017236"/>
                  <a:pt x="39837" y="1013791"/>
                </a:cubicBezTo>
                <a:lnTo>
                  <a:pt x="99472" y="1003852"/>
                </a:lnTo>
                <a:cubicBezTo>
                  <a:pt x="116037" y="1007165"/>
                  <a:pt x="132275" y="1013791"/>
                  <a:pt x="149168" y="1013791"/>
                </a:cubicBezTo>
                <a:cubicBezTo>
                  <a:pt x="296929" y="1013791"/>
                  <a:pt x="270489" y="1019733"/>
                  <a:pt x="347950" y="993913"/>
                </a:cubicBezTo>
                <a:cubicBezTo>
                  <a:pt x="357889" y="983974"/>
                  <a:pt x="368769" y="974893"/>
                  <a:pt x="377768" y="964095"/>
                </a:cubicBezTo>
                <a:cubicBezTo>
                  <a:pt x="395329" y="943022"/>
                  <a:pt x="405372" y="918825"/>
                  <a:pt x="417524" y="894521"/>
                </a:cubicBezTo>
                <a:cubicBezTo>
                  <a:pt x="420837" y="874643"/>
                  <a:pt x="423511" y="854648"/>
                  <a:pt x="427463" y="834887"/>
                </a:cubicBezTo>
                <a:cubicBezTo>
                  <a:pt x="430142" y="821492"/>
                  <a:pt x="435597" y="808670"/>
                  <a:pt x="437402" y="795130"/>
                </a:cubicBezTo>
                <a:cubicBezTo>
                  <a:pt x="442239" y="758857"/>
                  <a:pt x="443301" y="722170"/>
                  <a:pt x="447342" y="685800"/>
                </a:cubicBezTo>
                <a:cubicBezTo>
                  <a:pt x="449929" y="662517"/>
                  <a:pt x="453968" y="639417"/>
                  <a:pt x="457281" y="616226"/>
                </a:cubicBezTo>
                <a:cubicBezTo>
                  <a:pt x="453968" y="549965"/>
                  <a:pt x="452431" y="483591"/>
                  <a:pt x="447342" y="417443"/>
                </a:cubicBezTo>
                <a:cubicBezTo>
                  <a:pt x="445796" y="397350"/>
                  <a:pt x="440466" y="377726"/>
                  <a:pt x="437402" y="357808"/>
                </a:cubicBezTo>
                <a:cubicBezTo>
                  <a:pt x="433840" y="334654"/>
                  <a:pt x="430776" y="311426"/>
                  <a:pt x="427463" y="288235"/>
                </a:cubicBezTo>
                <a:cubicBezTo>
                  <a:pt x="431342" y="257205"/>
                  <a:pt x="425958" y="203962"/>
                  <a:pt x="457281" y="178904"/>
                </a:cubicBezTo>
                <a:cubicBezTo>
                  <a:pt x="465462" y="172359"/>
                  <a:pt x="477159" y="172278"/>
                  <a:pt x="487098" y="168965"/>
                </a:cubicBezTo>
                <a:cubicBezTo>
                  <a:pt x="519259" y="201125"/>
                  <a:pt x="502860" y="198782"/>
                  <a:pt x="526855" y="198782"/>
                </a:cubicBezTo>
              </a:path>
            </a:pathLst>
          </a:custGeom>
          <a:solidFill>
            <a:srgbClr val="9CBF8B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hotspot 4">
            <a:extLst>
              <a:ext uri="{FF2B5EF4-FFF2-40B4-BE49-F238E27FC236}">
                <a16:creationId xmlns:a16="http://schemas.microsoft.com/office/drawing/2014/main" id="{2C30F3CC-6773-2F42-4442-84644CF5CDF1}"/>
              </a:ext>
            </a:extLst>
          </p:cNvPr>
          <p:cNvSpPr/>
          <p:nvPr/>
        </p:nvSpPr>
        <p:spPr>
          <a:xfrm>
            <a:off x="6508931" y="3091064"/>
            <a:ext cx="1930520" cy="1798983"/>
          </a:xfrm>
          <a:custGeom>
            <a:avLst/>
            <a:gdLst>
              <a:gd name="connsiteX0" fmla="*/ 826147 w 1930520"/>
              <a:gd name="connsiteY0" fmla="*/ 168965 h 1798983"/>
              <a:gd name="connsiteX1" fmla="*/ 905660 w 1930520"/>
              <a:gd name="connsiteY1" fmla="*/ 139148 h 1798983"/>
              <a:gd name="connsiteX2" fmla="*/ 945417 w 1930520"/>
              <a:gd name="connsiteY2" fmla="*/ 109331 h 1798983"/>
              <a:gd name="connsiteX3" fmla="*/ 975234 w 1930520"/>
              <a:gd name="connsiteY3" fmla="*/ 89452 h 1798983"/>
              <a:gd name="connsiteX4" fmla="*/ 995112 w 1930520"/>
              <a:gd name="connsiteY4" fmla="*/ 49696 h 1798983"/>
              <a:gd name="connsiteX5" fmla="*/ 1005052 w 1930520"/>
              <a:gd name="connsiteY5" fmla="*/ 19878 h 1798983"/>
              <a:gd name="connsiteX6" fmla="*/ 1034869 w 1930520"/>
              <a:gd name="connsiteY6" fmla="*/ 0 h 1798983"/>
              <a:gd name="connsiteX7" fmla="*/ 1174017 w 1930520"/>
              <a:gd name="connsiteY7" fmla="*/ 9939 h 1798983"/>
              <a:gd name="connsiteX8" fmla="*/ 1203834 w 1930520"/>
              <a:gd name="connsiteY8" fmla="*/ 19878 h 1798983"/>
              <a:gd name="connsiteX9" fmla="*/ 1223712 w 1930520"/>
              <a:gd name="connsiteY9" fmla="*/ 49696 h 1798983"/>
              <a:gd name="connsiteX10" fmla="*/ 1203834 w 1930520"/>
              <a:gd name="connsiteY10" fmla="*/ 149087 h 1798983"/>
              <a:gd name="connsiteX11" fmla="*/ 1193895 w 1930520"/>
              <a:gd name="connsiteY11" fmla="*/ 178905 h 1798983"/>
              <a:gd name="connsiteX12" fmla="*/ 1164078 w 1930520"/>
              <a:gd name="connsiteY12" fmla="*/ 188844 h 1798983"/>
              <a:gd name="connsiteX13" fmla="*/ 1134260 w 1930520"/>
              <a:gd name="connsiteY13" fmla="*/ 308113 h 1798983"/>
              <a:gd name="connsiteX14" fmla="*/ 1174017 w 1930520"/>
              <a:gd name="connsiteY14" fmla="*/ 318052 h 1798983"/>
              <a:gd name="connsiteX15" fmla="*/ 1203834 w 1930520"/>
              <a:gd name="connsiteY15" fmla="*/ 327992 h 1798983"/>
              <a:gd name="connsiteX16" fmla="*/ 1333043 w 1930520"/>
              <a:gd name="connsiteY16" fmla="*/ 308113 h 1798983"/>
              <a:gd name="connsiteX17" fmla="*/ 1432434 w 1930520"/>
              <a:gd name="connsiteY17" fmla="*/ 298174 h 1798983"/>
              <a:gd name="connsiteX18" fmla="*/ 1472191 w 1930520"/>
              <a:gd name="connsiteY18" fmla="*/ 288235 h 1798983"/>
              <a:gd name="connsiteX19" fmla="*/ 1521886 w 1930520"/>
              <a:gd name="connsiteY19" fmla="*/ 278296 h 1798983"/>
              <a:gd name="connsiteX20" fmla="*/ 1561643 w 1930520"/>
              <a:gd name="connsiteY20" fmla="*/ 258418 h 1798983"/>
              <a:gd name="connsiteX21" fmla="*/ 1621278 w 1930520"/>
              <a:gd name="connsiteY21" fmla="*/ 218661 h 1798983"/>
              <a:gd name="connsiteX22" fmla="*/ 1700791 w 1930520"/>
              <a:gd name="connsiteY22" fmla="*/ 198783 h 1798983"/>
              <a:gd name="connsiteX23" fmla="*/ 1740547 w 1930520"/>
              <a:gd name="connsiteY23" fmla="*/ 188844 h 1798983"/>
              <a:gd name="connsiteX24" fmla="*/ 1879695 w 1930520"/>
              <a:gd name="connsiteY24" fmla="*/ 178905 h 1798983"/>
              <a:gd name="connsiteX25" fmla="*/ 1929391 w 1930520"/>
              <a:gd name="connsiteY25" fmla="*/ 198783 h 1798983"/>
              <a:gd name="connsiteX26" fmla="*/ 1909512 w 1930520"/>
              <a:gd name="connsiteY26" fmla="*/ 228600 h 1798983"/>
              <a:gd name="connsiteX27" fmla="*/ 1889634 w 1930520"/>
              <a:gd name="connsiteY27" fmla="*/ 298174 h 1798983"/>
              <a:gd name="connsiteX28" fmla="*/ 1889634 w 1930520"/>
              <a:gd name="connsiteY28" fmla="*/ 437322 h 1798983"/>
              <a:gd name="connsiteX29" fmla="*/ 1820060 w 1930520"/>
              <a:gd name="connsiteY29" fmla="*/ 477078 h 1798983"/>
              <a:gd name="connsiteX30" fmla="*/ 1760426 w 1930520"/>
              <a:gd name="connsiteY30" fmla="*/ 536713 h 1798983"/>
              <a:gd name="connsiteX31" fmla="*/ 1740547 w 1930520"/>
              <a:gd name="connsiteY31" fmla="*/ 556592 h 1798983"/>
              <a:gd name="connsiteX32" fmla="*/ 1680912 w 1930520"/>
              <a:gd name="connsiteY32" fmla="*/ 636105 h 1798983"/>
              <a:gd name="connsiteX33" fmla="*/ 1641156 w 1930520"/>
              <a:gd name="connsiteY33" fmla="*/ 695739 h 1798983"/>
              <a:gd name="connsiteX34" fmla="*/ 1621278 w 1930520"/>
              <a:gd name="connsiteY34" fmla="*/ 735496 h 1798983"/>
              <a:gd name="connsiteX35" fmla="*/ 1591460 w 1930520"/>
              <a:gd name="connsiteY35" fmla="*/ 765313 h 1798983"/>
              <a:gd name="connsiteX36" fmla="*/ 1541765 w 1930520"/>
              <a:gd name="connsiteY36" fmla="*/ 815009 h 1798983"/>
              <a:gd name="connsiteX37" fmla="*/ 1521886 w 1930520"/>
              <a:gd name="connsiteY37" fmla="*/ 854765 h 1798983"/>
              <a:gd name="connsiteX38" fmla="*/ 1511947 w 1930520"/>
              <a:gd name="connsiteY38" fmla="*/ 904461 h 1798983"/>
              <a:gd name="connsiteX39" fmla="*/ 1502008 w 1930520"/>
              <a:gd name="connsiteY39" fmla="*/ 934278 h 1798983"/>
              <a:gd name="connsiteX40" fmla="*/ 1531826 w 1930520"/>
              <a:gd name="connsiteY40" fmla="*/ 1172818 h 1798983"/>
              <a:gd name="connsiteX41" fmla="*/ 1631217 w 1930520"/>
              <a:gd name="connsiteY41" fmla="*/ 1331844 h 1798983"/>
              <a:gd name="connsiteX42" fmla="*/ 1670973 w 1930520"/>
              <a:gd name="connsiteY42" fmla="*/ 1391478 h 1798983"/>
              <a:gd name="connsiteX43" fmla="*/ 1690852 w 1930520"/>
              <a:gd name="connsiteY43" fmla="*/ 1421296 h 1798983"/>
              <a:gd name="connsiteX44" fmla="*/ 1740547 w 1930520"/>
              <a:gd name="connsiteY44" fmla="*/ 1480931 h 1798983"/>
              <a:gd name="connsiteX45" fmla="*/ 1760426 w 1930520"/>
              <a:gd name="connsiteY45" fmla="*/ 1530626 h 1798983"/>
              <a:gd name="connsiteX46" fmla="*/ 1780304 w 1930520"/>
              <a:gd name="connsiteY46" fmla="*/ 1570383 h 1798983"/>
              <a:gd name="connsiteX47" fmla="*/ 1810121 w 1930520"/>
              <a:gd name="connsiteY47" fmla="*/ 1639957 h 1798983"/>
              <a:gd name="connsiteX48" fmla="*/ 1820060 w 1930520"/>
              <a:gd name="connsiteY48" fmla="*/ 1709531 h 1798983"/>
              <a:gd name="connsiteX49" fmla="*/ 1829999 w 1930520"/>
              <a:gd name="connsiteY49" fmla="*/ 1769165 h 1798983"/>
              <a:gd name="connsiteX50" fmla="*/ 1820060 w 1930520"/>
              <a:gd name="connsiteY50" fmla="*/ 1798983 h 1798983"/>
              <a:gd name="connsiteX51" fmla="*/ 1690852 w 1930520"/>
              <a:gd name="connsiteY51" fmla="*/ 1769165 h 1798983"/>
              <a:gd name="connsiteX52" fmla="*/ 1670973 w 1930520"/>
              <a:gd name="connsiteY52" fmla="*/ 1739348 h 1798983"/>
              <a:gd name="connsiteX53" fmla="*/ 1641156 w 1930520"/>
              <a:gd name="connsiteY53" fmla="*/ 1699592 h 1798983"/>
              <a:gd name="connsiteX54" fmla="*/ 1631217 w 1930520"/>
              <a:gd name="connsiteY54" fmla="*/ 1669774 h 1798983"/>
              <a:gd name="connsiteX55" fmla="*/ 1611339 w 1930520"/>
              <a:gd name="connsiteY55" fmla="*/ 1639957 h 1798983"/>
              <a:gd name="connsiteX56" fmla="*/ 1581521 w 1930520"/>
              <a:gd name="connsiteY56" fmla="*/ 1550505 h 1798983"/>
              <a:gd name="connsiteX57" fmla="*/ 1541765 w 1930520"/>
              <a:gd name="connsiteY57" fmla="*/ 1441174 h 1798983"/>
              <a:gd name="connsiteX58" fmla="*/ 1531826 w 1930520"/>
              <a:gd name="connsiteY58" fmla="*/ 1411357 h 1798983"/>
              <a:gd name="connsiteX59" fmla="*/ 1511947 w 1930520"/>
              <a:gd name="connsiteY59" fmla="*/ 1391478 h 1798983"/>
              <a:gd name="connsiteX60" fmla="*/ 1452312 w 1930520"/>
              <a:gd name="connsiteY60" fmla="*/ 1311965 h 1798983"/>
              <a:gd name="connsiteX61" fmla="*/ 1412556 w 1930520"/>
              <a:gd name="connsiteY61" fmla="*/ 1252331 h 1798983"/>
              <a:gd name="connsiteX62" fmla="*/ 1382739 w 1930520"/>
              <a:gd name="connsiteY62" fmla="*/ 1232452 h 1798983"/>
              <a:gd name="connsiteX63" fmla="*/ 1342982 w 1930520"/>
              <a:gd name="connsiteY63" fmla="*/ 1202635 h 1798983"/>
              <a:gd name="connsiteX64" fmla="*/ 1313165 w 1930520"/>
              <a:gd name="connsiteY64" fmla="*/ 1192696 h 1798983"/>
              <a:gd name="connsiteX65" fmla="*/ 1283347 w 1930520"/>
              <a:gd name="connsiteY65" fmla="*/ 1172818 h 1798983"/>
              <a:gd name="connsiteX66" fmla="*/ 1253530 w 1930520"/>
              <a:gd name="connsiteY66" fmla="*/ 1162878 h 1798983"/>
              <a:gd name="connsiteX67" fmla="*/ 1203834 w 1930520"/>
              <a:gd name="connsiteY67" fmla="*/ 1143000 h 1798983"/>
              <a:gd name="connsiteX68" fmla="*/ 1134260 w 1930520"/>
              <a:gd name="connsiteY68" fmla="*/ 1182757 h 1798983"/>
              <a:gd name="connsiteX69" fmla="*/ 1124321 w 1930520"/>
              <a:gd name="connsiteY69" fmla="*/ 1212574 h 1798983"/>
              <a:gd name="connsiteX70" fmla="*/ 995112 w 1930520"/>
              <a:gd name="connsiteY70" fmla="*/ 1162878 h 1798983"/>
              <a:gd name="connsiteX71" fmla="*/ 905660 w 1930520"/>
              <a:gd name="connsiteY71" fmla="*/ 1133061 h 1798983"/>
              <a:gd name="connsiteX72" fmla="*/ 875843 w 1930520"/>
              <a:gd name="connsiteY72" fmla="*/ 1123122 h 1798983"/>
              <a:gd name="connsiteX73" fmla="*/ 756573 w 1930520"/>
              <a:gd name="connsiteY73" fmla="*/ 1143000 h 1798983"/>
              <a:gd name="connsiteX74" fmla="*/ 677060 w 1930520"/>
              <a:gd name="connsiteY74" fmla="*/ 1182757 h 1798983"/>
              <a:gd name="connsiteX75" fmla="*/ 468339 w 1930520"/>
              <a:gd name="connsiteY75" fmla="*/ 1202635 h 1798983"/>
              <a:gd name="connsiteX76" fmla="*/ 438521 w 1930520"/>
              <a:gd name="connsiteY76" fmla="*/ 1212574 h 1798983"/>
              <a:gd name="connsiteX77" fmla="*/ 408704 w 1930520"/>
              <a:gd name="connsiteY77" fmla="*/ 1242392 h 1798983"/>
              <a:gd name="connsiteX78" fmla="*/ 339130 w 1930520"/>
              <a:gd name="connsiteY78" fmla="*/ 1252331 h 1798983"/>
              <a:gd name="connsiteX79" fmla="*/ 359008 w 1930520"/>
              <a:gd name="connsiteY79" fmla="*/ 1302026 h 1798983"/>
              <a:gd name="connsiteX80" fmla="*/ 378886 w 1930520"/>
              <a:gd name="connsiteY80" fmla="*/ 1331844 h 1798983"/>
              <a:gd name="connsiteX81" fmla="*/ 398765 w 1930520"/>
              <a:gd name="connsiteY81" fmla="*/ 1371600 h 1798983"/>
              <a:gd name="connsiteX82" fmla="*/ 378886 w 1930520"/>
              <a:gd name="connsiteY82" fmla="*/ 1391478 h 1798983"/>
              <a:gd name="connsiteX83" fmla="*/ 349069 w 1930520"/>
              <a:gd name="connsiteY83" fmla="*/ 1381539 h 1798983"/>
              <a:gd name="connsiteX84" fmla="*/ 309312 w 1930520"/>
              <a:gd name="connsiteY84" fmla="*/ 1361661 h 1798983"/>
              <a:gd name="connsiteX85" fmla="*/ 269556 w 1930520"/>
              <a:gd name="connsiteY85" fmla="*/ 1331844 h 1798983"/>
              <a:gd name="connsiteX86" fmla="*/ 229799 w 1930520"/>
              <a:gd name="connsiteY86" fmla="*/ 1321905 h 1798983"/>
              <a:gd name="connsiteX87" fmla="*/ 199982 w 1930520"/>
              <a:gd name="connsiteY87" fmla="*/ 1311965 h 1798983"/>
              <a:gd name="connsiteX88" fmla="*/ 110530 w 1930520"/>
              <a:gd name="connsiteY88" fmla="*/ 1321905 h 1798983"/>
              <a:gd name="connsiteX89" fmla="*/ 80712 w 1930520"/>
              <a:gd name="connsiteY89" fmla="*/ 1341783 h 1798983"/>
              <a:gd name="connsiteX90" fmla="*/ 70773 w 1930520"/>
              <a:gd name="connsiteY90" fmla="*/ 1302026 h 1798983"/>
              <a:gd name="connsiteX91" fmla="*/ 60834 w 1930520"/>
              <a:gd name="connsiteY91" fmla="*/ 1252331 h 1798983"/>
              <a:gd name="connsiteX92" fmla="*/ 40956 w 1930520"/>
              <a:gd name="connsiteY92" fmla="*/ 1053548 h 1798983"/>
              <a:gd name="connsiteX93" fmla="*/ 31017 w 1930520"/>
              <a:gd name="connsiteY93" fmla="*/ 1013792 h 1798983"/>
              <a:gd name="connsiteX94" fmla="*/ 21078 w 1930520"/>
              <a:gd name="connsiteY94" fmla="*/ 964096 h 1798983"/>
              <a:gd name="connsiteX95" fmla="*/ 1199 w 1930520"/>
              <a:gd name="connsiteY95" fmla="*/ 944218 h 1798983"/>
              <a:gd name="connsiteX96" fmla="*/ 31017 w 1930520"/>
              <a:gd name="connsiteY96" fmla="*/ 954157 h 1798983"/>
              <a:gd name="connsiteX97" fmla="*/ 70773 w 1930520"/>
              <a:gd name="connsiteY97" fmla="*/ 974035 h 1798983"/>
              <a:gd name="connsiteX98" fmla="*/ 269556 w 1930520"/>
              <a:gd name="connsiteY98" fmla="*/ 983974 h 1798983"/>
              <a:gd name="connsiteX99" fmla="*/ 378886 w 1930520"/>
              <a:gd name="connsiteY99" fmla="*/ 974035 h 1798983"/>
              <a:gd name="connsiteX100" fmla="*/ 428582 w 1930520"/>
              <a:gd name="connsiteY100" fmla="*/ 964096 h 1798983"/>
              <a:gd name="connsiteX101" fmla="*/ 378886 w 1930520"/>
              <a:gd name="connsiteY101" fmla="*/ 954157 h 1798983"/>
              <a:gd name="connsiteX102" fmla="*/ 339130 w 1930520"/>
              <a:gd name="connsiteY102" fmla="*/ 944218 h 1798983"/>
              <a:gd name="connsiteX103" fmla="*/ 359008 w 1930520"/>
              <a:gd name="connsiteY103" fmla="*/ 805070 h 1798983"/>
              <a:gd name="connsiteX104" fmla="*/ 368947 w 1930520"/>
              <a:gd name="connsiteY104" fmla="*/ 775252 h 1798983"/>
              <a:gd name="connsiteX105" fmla="*/ 408704 w 1930520"/>
              <a:gd name="connsiteY105" fmla="*/ 755374 h 1798983"/>
              <a:gd name="connsiteX106" fmla="*/ 468339 w 1930520"/>
              <a:gd name="connsiteY106" fmla="*/ 695739 h 1798983"/>
              <a:gd name="connsiteX107" fmla="*/ 488217 w 1930520"/>
              <a:gd name="connsiteY107" fmla="*/ 566531 h 1798983"/>
              <a:gd name="connsiteX108" fmla="*/ 508095 w 1930520"/>
              <a:gd name="connsiteY108" fmla="*/ 467139 h 1798983"/>
              <a:gd name="connsiteX109" fmla="*/ 527973 w 1930520"/>
              <a:gd name="connsiteY109" fmla="*/ 387626 h 1798983"/>
              <a:gd name="connsiteX110" fmla="*/ 567730 w 1930520"/>
              <a:gd name="connsiteY110" fmla="*/ 337931 h 1798983"/>
              <a:gd name="connsiteX111" fmla="*/ 587608 w 1930520"/>
              <a:gd name="connsiteY111" fmla="*/ 318052 h 1798983"/>
              <a:gd name="connsiteX112" fmla="*/ 627365 w 1930520"/>
              <a:gd name="connsiteY112" fmla="*/ 258418 h 1798983"/>
              <a:gd name="connsiteX113" fmla="*/ 677060 w 1930520"/>
              <a:gd name="connsiteY113" fmla="*/ 208722 h 1798983"/>
              <a:gd name="connsiteX114" fmla="*/ 696939 w 1930520"/>
              <a:gd name="connsiteY114" fmla="*/ 188844 h 1798983"/>
              <a:gd name="connsiteX115" fmla="*/ 716817 w 1930520"/>
              <a:gd name="connsiteY115" fmla="*/ 168965 h 1798983"/>
              <a:gd name="connsiteX116" fmla="*/ 875843 w 1930520"/>
              <a:gd name="connsiteY116" fmla="*/ 159026 h 179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1930520" h="1798983">
                <a:moveTo>
                  <a:pt x="826147" y="168965"/>
                </a:moveTo>
                <a:cubicBezTo>
                  <a:pt x="852651" y="159026"/>
                  <a:pt x="880342" y="151807"/>
                  <a:pt x="905660" y="139148"/>
                </a:cubicBezTo>
                <a:cubicBezTo>
                  <a:pt x="920476" y="131740"/>
                  <a:pt x="931937" y="118959"/>
                  <a:pt x="945417" y="109331"/>
                </a:cubicBezTo>
                <a:cubicBezTo>
                  <a:pt x="955137" y="102388"/>
                  <a:pt x="965295" y="96078"/>
                  <a:pt x="975234" y="89452"/>
                </a:cubicBezTo>
                <a:cubicBezTo>
                  <a:pt x="981860" y="76200"/>
                  <a:pt x="989276" y="63314"/>
                  <a:pt x="995112" y="49696"/>
                </a:cubicBezTo>
                <a:cubicBezTo>
                  <a:pt x="999239" y="40066"/>
                  <a:pt x="998507" y="28059"/>
                  <a:pt x="1005052" y="19878"/>
                </a:cubicBezTo>
                <a:cubicBezTo>
                  <a:pt x="1012514" y="10550"/>
                  <a:pt x="1024930" y="6626"/>
                  <a:pt x="1034869" y="0"/>
                </a:cubicBezTo>
                <a:cubicBezTo>
                  <a:pt x="1081252" y="3313"/>
                  <a:pt x="1127835" y="4506"/>
                  <a:pt x="1174017" y="9939"/>
                </a:cubicBezTo>
                <a:cubicBezTo>
                  <a:pt x="1184422" y="11163"/>
                  <a:pt x="1195653" y="13333"/>
                  <a:pt x="1203834" y="19878"/>
                </a:cubicBezTo>
                <a:cubicBezTo>
                  <a:pt x="1213162" y="27340"/>
                  <a:pt x="1217086" y="39757"/>
                  <a:pt x="1223712" y="49696"/>
                </a:cubicBezTo>
                <a:cubicBezTo>
                  <a:pt x="1217086" y="82826"/>
                  <a:pt x="1214518" y="117034"/>
                  <a:pt x="1203834" y="149087"/>
                </a:cubicBezTo>
                <a:cubicBezTo>
                  <a:pt x="1200521" y="159026"/>
                  <a:pt x="1201303" y="171497"/>
                  <a:pt x="1193895" y="178905"/>
                </a:cubicBezTo>
                <a:cubicBezTo>
                  <a:pt x="1186487" y="186313"/>
                  <a:pt x="1174017" y="185531"/>
                  <a:pt x="1164078" y="188844"/>
                </a:cubicBezTo>
                <a:cubicBezTo>
                  <a:pt x="1121060" y="231861"/>
                  <a:pt x="1083511" y="240448"/>
                  <a:pt x="1134260" y="308113"/>
                </a:cubicBezTo>
                <a:cubicBezTo>
                  <a:pt x="1142456" y="319041"/>
                  <a:pt x="1160882" y="314299"/>
                  <a:pt x="1174017" y="318052"/>
                </a:cubicBezTo>
                <a:cubicBezTo>
                  <a:pt x="1184091" y="320930"/>
                  <a:pt x="1193895" y="324679"/>
                  <a:pt x="1203834" y="327992"/>
                </a:cubicBezTo>
                <a:cubicBezTo>
                  <a:pt x="1246984" y="320800"/>
                  <a:pt x="1289544" y="313230"/>
                  <a:pt x="1333043" y="308113"/>
                </a:cubicBezTo>
                <a:cubicBezTo>
                  <a:pt x="1366111" y="304223"/>
                  <a:pt x="1399304" y="301487"/>
                  <a:pt x="1432434" y="298174"/>
                </a:cubicBezTo>
                <a:cubicBezTo>
                  <a:pt x="1445686" y="294861"/>
                  <a:pt x="1458856" y="291198"/>
                  <a:pt x="1472191" y="288235"/>
                </a:cubicBezTo>
                <a:cubicBezTo>
                  <a:pt x="1488682" y="284570"/>
                  <a:pt x="1505860" y="283638"/>
                  <a:pt x="1521886" y="278296"/>
                </a:cubicBezTo>
                <a:cubicBezTo>
                  <a:pt x="1535942" y="273611"/>
                  <a:pt x="1548938" y="266041"/>
                  <a:pt x="1561643" y="258418"/>
                </a:cubicBezTo>
                <a:cubicBezTo>
                  <a:pt x="1582129" y="246126"/>
                  <a:pt x="1598100" y="224455"/>
                  <a:pt x="1621278" y="218661"/>
                </a:cubicBezTo>
                <a:lnTo>
                  <a:pt x="1700791" y="198783"/>
                </a:lnTo>
                <a:cubicBezTo>
                  <a:pt x="1714043" y="195470"/>
                  <a:pt x="1726922" y="189817"/>
                  <a:pt x="1740547" y="188844"/>
                </a:cubicBezTo>
                <a:lnTo>
                  <a:pt x="1879695" y="178905"/>
                </a:lnTo>
                <a:cubicBezTo>
                  <a:pt x="1896260" y="185531"/>
                  <a:pt x="1920212" y="183484"/>
                  <a:pt x="1929391" y="198783"/>
                </a:cubicBezTo>
                <a:cubicBezTo>
                  <a:pt x="1935537" y="209026"/>
                  <a:pt x="1914854" y="217916"/>
                  <a:pt x="1909512" y="228600"/>
                </a:cubicBezTo>
                <a:cubicBezTo>
                  <a:pt x="1902384" y="242857"/>
                  <a:pt x="1892818" y="285439"/>
                  <a:pt x="1889634" y="298174"/>
                </a:cubicBezTo>
                <a:cubicBezTo>
                  <a:pt x="1897892" y="347721"/>
                  <a:pt x="1910121" y="386104"/>
                  <a:pt x="1889634" y="437322"/>
                </a:cubicBezTo>
                <a:cubicBezTo>
                  <a:pt x="1886122" y="446103"/>
                  <a:pt x="1822582" y="475817"/>
                  <a:pt x="1820060" y="477078"/>
                </a:cubicBezTo>
                <a:lnTo>
                  <a:pt x="1760426" y="536713"/>
                </a:lnTo>
                <a:cubicBezTo>
                  <a:pt x="1753800" y="543339"/>
                  <a:pt x="1746170" y="549095"/>
                  <a:pt x="1740547" y="556592"/>
                </a:cubicBezTo>
                <a:cubicBezTo>
                  <a:pt x="1720669" y="583096"/>
                  <a:pt x="1699289" y="608539"/>
                  <a:pt x="1680912" y="636105"/>
                </a:cubicBezTo>
                <a:cubicBezTo>
                  <a:pt x="1667660" y="655983"/>
                  <a:pt x="1651840" y="674371"/>
                  <a:pt x="1641156" y="695739"/>
                </a:cubicBezTo>
                <a:cubicBezTo>
                  <a:pt x="1634530" y="708991"/>
                  <a:pt x="1629890" y="723439"/>
                  <a:pt x="1621278" y="735496"/>
                </a:cubicBezTo>
                <a:cubicBezTo>
                  <a:pt x="1613108" y="746934"/>
                  <a:pt x="1600459" y="754515"/>
                  <a:pt x="1591460" y="765313"/>
                </a:cubicBezTo>
                <a:cubicBezTo>
                  <a:pt x="1550045" y="815011"/>
                  <a:pt x="1596432" y="778564"/>
                  <a:pt x="1541765" y="815009"/>
                </a:cubicBezTo>
                <a:cubicBezTo>
                  <a:pt x="1535139" y="828261"/>
                  <a:pt x="1526571" y="840709"/>
                  <a:pt x="1521886" y="854765"/>
                </a:cubicBezTo>
                <a:cubicBezTo>
                  <a:pt x="1516544" y="870791"/>
                  <a:pt x="1516044" y="888072"/>
                  <a:pt x="1511947" y="904461"/>
                </a:cubicBezTo>
                <a:cubicBezTo>
                  <a:pt x="1509406" y="914625"/>
                  <a:pt x="1505321" y="924339"/>
                  <a:pt x="1502008" y="934278"/>
                </a:cubicBezTo>
                <a:cubicBezTo>
                  <a:pt x="1504554" y="975007"/>
                  <a:pt x="1503745" y="1116654"/>
                  <a:pt x="1531826" y="1172818"/>
                </a:cubicBezTo>
                <a:cubicBezTo>
                  <a:pt x="1609478" y="1328125"/>
                  <a:pt x="1527998" y="1177015"/>
                  <a:pt x="1631217" y="1331844"/>
                </a:cubicBezTo>
                <a:lnTo>
                  <a:pt x="1670973" y="1391478"/>
                </a:lnTo>
                <a:cubicBezTo>
                  <a:pt x="1677599" y="1401417"/>
                  <a:pt x="1682405" y="1412849"/>
                  <a:pt x="1690852" y="1421296"/>
                </a:cubicBezTo>
                <a:cubicBezTo>
                  <a:pt x="1712836" y="1443280"/>
                  <a:pt x="1726708" y="1453253"/>
                  <a:pt x="1740547" y="1480931"/>
                </a:cubicBezTo>
                <a:cubicBezTo>
                  <a:pt x="1748526" y="1496889"/>
                  <a:pt x="1753180" y="1514323"/>
                  <a:pt x="1760426" y="1530626"/>
                </a:cubicBezTo>
                <a:cubicBezTo>
                  <a:pt x="1766444" y="1544165"/>
                  <a:pt x="1774468" y="1556764"/>
                  <a:pt x="1780304" y="1570383"/>
                </a:cubicBezTo>
                <a:cubicBezTo>
                  <a:pt x="1824177" y="1672755"/>
                  <a:pt x="1744193" y="1508098"/>
                  <a:pt x="1810121" y="1639957"/>
                </a:cubicBezTo>
                <a:cubicBezTo>
                  <a:pt x="1813434" y="1663148"/>
                  <a:pt x="1816498" y="1686377"/>
                  <a:pt x="1820060" y="1709531"/>
                </a:cubicBezTo>
                <a:cubicBezTo>
                  <a:pt x="1823124" y="1729449"/>
                  <a:pt x="1829999" y="1749013"/>
                  <a:pt x="1829999" y="1769165"/>
                </a:cubicBezTo>
                <a:cubicBezTo>
                  <a:pt x="1829999" y="1779642"/>
                  <a:pt x="1823373" y="1789044"/>
                  <a:pt x="1820060" y="1798983"/>
                </a:cubicBezTo>
                <a:cubicBezTo>
                  <a:pt x="1782322" y="1794266"/>
                  <a:pt x="1725619" y="1793999"/>
                  <a:pt x="1690852" y="1769165"/>
                </a:cubicBezTo>
                <a:cubicBezTo>
                  <a:pt x="1681132" y="1762222"/>
                  <a:pt x="1677916" y="1749068"/>
                  <a:pt x="1670973" y="1739348"/>
                </a:cubicBezTo>
                <a:cubicBezTo>
                  <a:pt x="1661345" y="1725869"/>
                  <a:pt x="1651095" y="1712844"/>
                  <a:pt x="1641156" y="1699592"/>
                </a:cubicBezTo>
                <a:cubicBezTo>
                  <a:pt x="1637843" y="1689653"/>
                  <a:pt x="1635902" y="1679145"/>
                  <a:pt x="1631217" y="1669774"/>
                </a:cubicBezTo>
                <a:cubicBezTo>
                  <a:pt x="1625875" y="1659090"/>
                  <a:pt x="1615533" y="1651142"/>
                  <a:pt x="1611339" y="1639957"/>
                </a:cubicBezTo>
                <a:cubicBezTo>
                  <a:pt x="1553535" y="1485817"/>
                  <a:pt x="1648384" y="1684230"/>
                  <a:pt x="1581521" y="1550505"/>
                </a:cubicBezTo>
                <a:cubicBezTo>
                  <a:pt x="1538717" y="1379285"/>
                  <a:pt x="1585555" y="1528755"/>
                  <a:pt x="1541765" y="1441174"/>
                </a:cubicBezTo>
                <a:cubicBezTo>
                  <a:pt x="1537080" y="1431803"/>
                  <a:pt x="1537216" y="1420341"/>
                  <a:pt x="1531826" y="1411357"/>
                </a:cubicBezTo>
                <a:cubicBezTo>
                  <a:pt x="1527005" y="1403321"/>
                  <a:pt x="1517801" y="1398796"/>
                  <a:pt x="1511947" y="1391478"/>
                </a:cubicBezTo>
                <a:cubicBezTo>
                  <a:pt x="1491250" y="1365608"/>
                  <a:pt x="1470689" y="1339531"/>
                  <a:pt x="1452312" y="1311965"/>
                </a:cubicBezTo>
                <a:cubicBezTo>
                  <a:pt x="1439060" y="1292087"/>
                  <a:pt x="1432434" y="1265583"/>
                  <a:pt x="1412556" y="1252331"/>
                </a:cubicBezTo>
                <a:cubicBezTo>
                  <a:pt x="1402617" y="1245705"/>
                  <a:pt x="1392459" y="1239395"/>
                  <a:pt x="1382739" y="1232452"/>
                </a:cubicBezTo>
                <a:cubicBezTo>
                  <a:pt x="1369259" y="1222824"/>
                  <a:pt x="1357365" y="1210854"/>
                  <a:pt x="1342982" y="1202635"/>
                </a:cubicBezTo>
                <a:cubicBezTo>
                  <a:pt x="1333886" y="1197437"/>
                  <a:pt x="1322536" y="1197381"/>
                  <a:pt x="1313165" y="1192696"/>
                </a:cubicBezTo>
                <a:cubicBezTo>
                  <a:pt x="1302481" y="1187354"/>
                  <a:pt x="1294031" y="1178160"/>
                  <a:pt x="1283347" y="1172818"/>
                </a:cubicBezTo>
                <a:cubicBezTo>
                  <a:pt x="1273976" y="1168133"/>
                  <a:pt x="1263340" y="1166557"/>
                  <a:pt x="1253530" y="1162878"/>
                </a:cubicBezTo>
                <a:cubicBezTo>
                  <a:pt x="1236825" y="1156613"/>
                  <a:pt x="1220399" y="1149626"/>
                  <a:pt x="1203834" y="1143000"/>
                </a:cubicBezTo>
                <a:cubicBezTo>
                  <a:pt x="1194050" y="1147892"/>
                  <a:pt x="1143626" y="1171049"/>
                  <a:pt x="1134260" y="1182757"/>
                </a:cubicBezTo>
                <a:cubicBezTo>
                  <a:pt x="1127715" y="1190938"/>
                  <a:pt x="1127634" y="1202635"/>
                  <a:pt x="1124321" y="1212574"/>
                </a:cubicBezTo>
                <a:cubicBezTo>
                  <a:pt x="983172" y="1192410"/>
                  <a:pt x="1123113" y="1222612"/>
                  <a:pt x="995112" y="1162878"/>
                </a:cubicBezTo>
                <a:cubicBezTo>
                  <a:pt x="966630" y="1149587"/>
                  <a:pt x="935477" y="1143000"/>
                  <a:pt x="905660" y="1133061"/>
                </a:cubicBezTo>
                <a:lnTo>
                  <a:pt x="875843" y="1123122"/>
                </a:lnTo>
                <a:cubicBezTo>
                  <a:pt x="856154" y="1125583"/>
                  <a:pt x="784716" y="1131274"/>
                  <a:pt x="756573" y="1143000"/>
                </a:cubicBezTo>
                <a:cubicBezTo>
                  <a:pt x="729220" y="1154397"/>
                  <a:pt x="706606" y="1180484"/>
                  <a:pt x="677060" y="1182757"/>
                </a:cubicBezTo>
                <a:cubicBezTo>
                  <a:pt x="521220" y="1194745"/>
                  <a:pt x="590715" y="1187338"/>
                  <a:pt x="468339" y="1202635"/>
                </a:cubicBezTo>
                <a:cubicBezTo>
                  <a:pt x="458400" y="1205948"/>
                  <a:pt x="447238" y="1206762"/>
                  <a:pt x="438521" y="1212574"/>
                </a:cubicBezTo>
                <a:cubicBezTo>
                  <a:pt x="426826" y="1220371"/>
                  <a:pt x="421755" y="1237172"/>
                  <a:pt x="408704" y="1242392"/>
                </a:cubicBezTo>
                <a:cubicBezTo>
                  <a:pt x="386953" y="1251093"/>
                  <a:pt x="362321" y="1249018"/>
                  <a:pt x="339130" y="1252331"/>
                </a:cubicBezTo>
                <a:cubicBezTo>
                  <a:pt x="345756" y="1268896"/>
                  <a:pt x="351029" y="1286068"/>
                  <a:pt x="359008" y="1302026"/>
                </a:cubicBezTo>
                <a:cubicBezTo>
                  <a:pt x="364350" y="1312710"/>
                  <a:pt x="372959" y="1321472"/>
                  <a:pt x="378886" y="1331844"/>
                </a:cubicBezTo>
                <a:cubicBezTo>
                  <a:pt x="386237" y="1344708"/>
                  <a:pt x="392139" y="1358348"/>
                  <a:pt x="398765" y="1371600"/>
                </a:cubicBezTo>
                <a:cubicBezTo>
                  <a:pt x="392139" y="1378226"/>
                  <a:pt x="388075" y="1389640"/>
                  <a:pt x="378886" y="1391478"/>
                </a:cubicBezTo>
                <a:cubicBezTo>
                  <a:pt x="368613" y="1393533"/>
                  <a:pt x="358699" y="1385666"/>
                  <a:pt x="349069" y="1381539"/>
                </a:cubicBezTo>
                <a:cubicBezTo>
                  <a:pt x="335450" y="1375703"/>
                  <a:pt x="321876" y="1369514"/>
                  <a:pt x="309312" y="1361661"/>
                </a:cubicBezTo>
                <a:cubicBezTo>
                  <a:pt x="295265" y="1352882"/>
                  <a:pt x="284372" y="1339252"/>
                  <a:pt x="269556" y="1331844"/>
                </a:cubicBezTo>
                <a:cubicBezTo>
                  <a:pt x="257338" y="1325735"/>
                  <a:pt x="242934" y="1325658"/>
                  <a:pt x="229799" y="1321905"/>
                </a:cubicBezTo>
                <a:cubicBezTo>
                  <a:pt x="219725" y="1319027"/>
                  <a:pt x="209921" y="1315278"/>
                  <a:pt x="199982" y="1311965"/>
                </a:cubicBezTo>
                <a:cubicBezTo>
                  <a:pt x="170165" y="1315278"/>
                  <a:pt x="139635" y="1314629"/>
                  <a:pt x="110530" y="1321905"/>
                </a:cubicBezTo>
                <a:cubicBezTo>
                  <a:pt x="98941" y="1324802"/>
                  <a:pt x="91396" y="1347125"/>
                  <a:pt x="80712" y="1341783"/>
                </a:cubicBezTo>
                <a:cubicBezTo>
                  <a:pt x="68494" y="1335674"/>
                  <a:pt x="73736" y="1315361"/>
                  <a:pt x="70773" y="1302026"/>
                </a:cubicBezTo>
                <a:cubicBezTo>
                  <a:pt x="67108" y="1285535"/>
                  <a:pt x="64147" y="1268896"/>
                  <a:pt x="60834" y="1252331"/>
                </a:cubicBezTo>
                <a:cubicBezTo>
                  <a:pt x="44739" y="978711"/>
                  <a:pt x="69765" y="1154380"/>
                  <a:pt x="40956" y="1053548"/>
                </a:cubicBezTo>
                <a:cubicBezTo>
                  <a:pt x="37203" y="1040414"/>
                  <a:pt x="33980" y="1027127"/>
                  <a:pt x="31017" y="1013792"/>
                </a:cubicBezTo>
                <a:cubicBezTo>
                  <a:pt x="27352" y="997301"/>
                  <a:pt x="27733" y="979623"/>
                  <a:pt x="21078" y="964096"/>
                </a:cubicBezTo>
                <a:cubicBezTo>
                  <a:pt x="17387" y="955483"/>
                  <a:pt x="-5427" y="950844"/>
                  <a:pt x="1199" y="944218"/>
                </a:cubicBezTo>
                <a:cubicBezTo>
                  <a:pt x="8607" y="936810"/>
                  <a:pt x="21387" y="950030"/>
                  <a:pt x="31017" y="954157"/>
                </a:cubicBezTo>
                <a:cubicBezTo>
                  <a:pt x="44635" y="959993"/>
                  <a:pt x="56071" y="972197"/>
                  <a:pt x="70773" y="974035"/>
                </a:cubicBezTo>
                <a:cubicBezTo>
                  <a:pt x="136604" y="982264"/>
                  <a:pt x="203295" y="980661"/>
                  <a:pt x="269556" y="983974"/>
                </a:cubicBezTo>
                <a:cubicBezTo>
                  <a:pt x="305999" y="980661"/>
                  <a:pt x="342575" y="978574"/>
                  <a:pt x="378886" y="974035"/>
                </a:cubicBezTo>
                <a:cubicBezTo>
                  <a:pt x="395649" y="971940"/>
                  <a:pt x="428582" y="980989"/>
                  <a:pt x="428582" y="964096"/>
                </a:cubicBezTo>
                <a:cubicBezTo>
                  <a:pt x="428582" y="947203"/>
                  <a:pt x="395377" y="957822"/>
                  <a:pt x="378886" y="954157"/>
                </a:cubicBezTo>
                <a:cubicBezTo>
                  <a:pt x="365551" y="951194"/>
                  <a:pt x="352382" y="947531"/>
                  <a:pt x="339130" y="944218"/>
                </a:cubicBezTo>
                <a:cubicBezTo>
                  <a:pt x="347051" y="865008"/>
                  <a:pt x="342379" y="863272"/>
                  <a:pt x="359008" y="805070"/>
                </a:cubicBezTo>
                <a:cubicBezTo>
                  <a:pt x="361886" y="794996"/>
                  <a:pt x="361539" y="782660"/>
                  <a:pt x="368947" y="775252"/>
                </a:cubicBezTo>
                <a:cubicBezTo>
                  <a:pt x="379424" y="764775"/>
                  <a:pt x="396140" y="763227"/>
                  <a:pt x="408704" y="755374"/>
                </a:cubicBezTo>
                <a:cubicBezTo>
                  <a:pt x="450971" y="728957"/>
                  <a:pt x="444352" y="731719"/>
                  <a:pt x="468339" y="695739"/>
                </a:cubicBezTo>
                <a:cubicBezTo>
                  <a:pt x="489749" y="631508"/>
                  <a:pt x="474241" y="685331"/>
                  <a:pt x="488217" y="566531"/>
                </a:cubicBezTo>
                <a:cubicBezTo>
                  <a:pt x="501443" y="454107"/>
                  <a:pt x="489941" y="533706"/>
                  <a:pt x="508095" y="467139"/>
                </a:cubicBezTo>
                <a:cubicBezTo>
                  <a:pt x="515283" y="440782"/>
                  <a:pt x="508654" y="406944"/>
                  <a:pt x="527973" y="387626"/>
                </a:cubicBezTo>
                <a:cubicBezTo>
                  <a:pt x="575963" y="339639"/>
                  <a:pt x="517588" y="400610"/>
                  <a:pt x="567730" y="337931"/>
                </a:cubicBezTo>
                <a:cubicBezTo>
                  <a:pt x="573584" y="330614"/>
                  <a:pt x="581985" y="325549"/>
                  <a:pt x="587608" y="318052"/>
                </a:cubicBezTo>
                <a:cubicBezTo>
                  <a:pt x="601942" y="298940"/>
                  <a:pt x="610472" y="275311"/>
                  <a:pt x="627365" y="258418"/>
                </a:cubicBezTo>
                <a:lnTo>
                  <a:pt x="677060" y="208722"/>
                </a:lnTo>
                <a:lnTo>
                  <a:pt x="696939" y="188844"/>
                </a:lnTo>
                <a:cubicBezTo>
                  <a:pt x="703565" y="182218"/>
                  <a:pt x="707540" y="170290"/>
                  <a:pt x="716817" y="168965"/>
                </a:cubicBezTo>
                <a:cubicBezTo>
                  <a:pt x="815909" y="154809"/>
                  <a:pt x="762964" y="159026"/>
                  <a:pt x="875843" y="159026"/>
                </a:cubicBezTo>
              </a:path>
            </a:pathLst>
          </a:custGeom>
          <a:solidFill>
            <a:srgbClr val="9CBF8B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hotspot 5">
            <a:extLst>
              <a:ext uri="{FF2B5EF4-FFF2-40B4-BE49-F238E27FC236}">
                <a16:creationId xmlns:a16="http://schemas.microsoft.com/office/drawing/2014/main" id="{0C463077-F871-4020-5AE1-644D08889D5D}"/>
              </a:ext>
            </a:extLst>
          </p:cNvPr>
          <p:cNvSpPr/>
          <p:nvPr/>
        </p:nvSpPr>
        <p:spPr>
          <a:xfrm>
            <a:off x="7531348" y="2494716"/>
            <a:ext cx="1085878" cy="776071"/>
          </a:xfrm>
          <a:custGeom>
            <a:avLst/>
            <a:gdLst>
              <a:gd name="connsiteX0" fmla="*/ 22391 w 1085878"/>
              <a:gd name="connsiteY0" fmla="*/ 457200 h 776071"/>
              <a:gd name="connsiteX1" fmla="*/ 12452 w 1085878"/>
              <a:gd name="connsiteY1" fmla="*/ 278296 h 776071"/>
              <a:gd name="connsiteX2" fmla="*/ 12452 w 1085878"/>
              <a:gd name="connsiteY2" fmla="*/ 188844 h 776071"/>
              <a:gd name="connsiteX3" fmla="*/ 191356 w 1085878"/>
              <a:gd name="connsiteY3" fmla="*/ 188844 h 776071"/>
              <a:gd name="connsiteX4" fmla="*/ 250991 w 1085878"/>
              <a:gd name="connsiteY4" fmla="*/ 168966 h 776071"/>
              <a:gd name="connsiteX5" fmla="*/ 280809 w 1085878"/>
              <a:gd name="connsiteY5" fmla="*/ 159026 h 776071"/>
              <a:gd name="connsiteX6" fmla="*/ 300687 w 1085878"/>
              <a:gd name="connsiteY6" fmla="*/ 129209 h 776071"/>
              <a:gd name="connsiteX7" fmla="*/ 330504 w 1085878"/>
              <a:gd name="connsiteY7" fmla="*/ 119270 h 776071"/>
              <a:gd name="connsiteX8" fmla="*/ 360322 w 1085878"/>
              <a:gd name="connsiteY8" fmla="*/ 99392 h 776071"/>
              <a:gd name="connsiteX9" fmla="*/ 439835 w 1085878"/>
              <a:gd name="connsiteY9" fmla="*/ 79513 h 776071"/>
              <a:gd name="connsiteX10" fmla="*/ 479591 w 1085878"/>
              <a:gd name="connsiteY10" fmla="*/ 69574 h 776071"/>
              <a:gd name="connsiteX11" fmla="*/ 569043 w 1085878"/>
              <a:gd name="connsiteY11" fmla="*/ 39757 h 776071"/>
              <a:gd name="connsiteX12" fmla="*/ 638617 w 1085878"/>
              <a:gd name="connsiteY12" fmla="*/ 19879 h 776071"/>
              <a:gd name="connsiteX13" fmla="*/ 906974 w 1085878"/>
              <a:gd name="connsiteY13" fmla="*/ 0 h 776071"/>
              <a:gd name="connsiteX14" fmla="*/ 956669 w 1085878"/>
              <a:gd name="connsiteY14" fmla="*/ 9940 h 776071"/>
              <a:gd name="connsiteX15" fmla="*/ 1046122 w 1085878"/>
              <a:gd name="connsiteY15" fmla="*/ 19879 h 776071"/>
              <a:gd name="connsiteX16" fmla="*/ 1075939 w 1085878"/>
              <a:gd name="connsiteY16" fmla="*/ 39757 h 776071"/>
              <a:gd name="connsiteX17" fmla="*/ 1085878 w 1085878"/>
              <a:gd name="connsiteY17" fmla="*/ 69574 h 776071"/>
              <a:gd name="connsiteX18" fmla="*/ 1075939 w 1085878"/>
              <a:gd name="connsiteY18" fmla="*/ 159026 h 776071"/>
              <a:gd name="connsiteX19" fmla="*/ 1056061 w 1085878"/>
              <a:gd name="connsiteY19" fmla="*/ 218661 h 776071"/>
              <a:gd name="connsiteX20" fmla="*/ 916913 w 1085878"/>
              <a:gd name="connsiteY20" fmla="*/ 238540 h 776071"/>
              <a:gd name="connsiteX21" fmla="*/ 887095 w 1085878"/>
              <a:gd name="connsiteY21" fmla="*/ 248479 h 776071"/>
              <a:gd name="connsiteX22" fmla="*/ 837400 w 1085878"/>
              <a:gd name="connsiteY22" fmla="*/ 298174 h 776071"/>
              <a:gd name="connsiteX23" fmla="*/ 797643 w 1085878"/>
              <a:gd name="connsiteY23" fmla="*/ 337931 h 776071"/>
              <a:gd name="connsiteX24" fmla="*/ 777765 w 1085878"/>
              <a:gd name="connsiteY24" fmla="*/ 397566 h 776071"/>
              <a:gd name="connsiteX25" fmla="*/ 787704 w 1085878"/>
              <a:gd name="connsiteY25" fmla="*/ 477079 h 776071"/>
              <a:gd name="connsiteX26" fmla="*/ 817522 w 1085878"/>
              <a:gd name="connsiteY26" fmla="*/ 566531 h 776071"/>
              <a:gd name="connsiteX27" fmla="*/ 837400 w 1085878"/>
              <a:gd name="connsiteY27" fmla="*/ 626166 h 776071"/>
              <a:gd name="connsiteX28" fmla="*/ 847339 w 1085878"/>
              <a:gd name="connsiteY28" fmla="*/ 655983 h 776071"/>
              <a:gd name="connsiteX29" fmla="*/ 827461 w 1085878"/>
              <a:gd name="connsiteY29" fmla="*/ 715618 h 776071"/>
              <a:gd name="connsiteX30" fmla="*/ 588922 w 1085878"/>
              <a:gd name="connsiteY30" fmla="*/ 735496 h 776071"/>
              <a:gd name="connsiteX31" fmla="*/ 509409 w 1085878"/>
              <a:gd name="connsiteY31" fmla="*/ 745435 h 776071"/>
              <a:gd name="connsiteX32" fmla="*/ 340443 w 1085878"/>
              <a:gd name="connsiteY32" fmla="*/ 755374 h 776071"/>
              <a:gd name="connsiteX33" fmla="*/ 280809 w 1085878"/>
              <a:gd name="connsiteY33" fmla="*/ 775253 h 776071"/>
              <a:gd name="connsiteX34" fmla="*/ 310626 w 1085878"/>
              <a:gd name="connsiteY34" fmla="*/ 765313 h 776071"/>
              <a:gd name="connsiteX35" fmla="*/ 370261 w 1085878"/>
              <a:gd name="connsiteY35" fmla="*/ 725557 h 776071"/>
              <a:gd name="connsiteX36" fmla="*/ 390139 w 1085878"/>
              <a:gd name="connsiteY36" fmla="*/ 695740 h 776071"/>
              <a:gd name="connsiteX37" fmla="*/ 380200 w 1085878"/>
              <a:gd name="connsiteY37" fmla="*/ 655983 h 776071"/>
              <a:gd name="connsiteX38" fmla="*/ 370261 w 1085878"/>
              <a:gd name="connsiteY38" fmla="*/ 626166 h 776071"/>
              <a:gd name="connsiteX39" fmla="*/ 350382 w 1085878"/>
              <a:gd name="connsiteY39" fmla="*/ 606287 h 776071"/>
              <a:gd name="connsiteX40" fmla="*/ 290748 w 1085878"/>
              <a:gd name="connsiteY40" fmla="*/ 576470 h 776071"/>
              <a:gd name="connsiteX41" fmla="*/ 260930 w 1085878"/>
              <a:gd name="connsiteY41" fmla="*/ 487018 h 776071"/>
              <a:gd name="connsiteX42" fmla="*/ 250991 w 1085878"/>
              <a:gd name="connsiteY42" fmla="*/ 457200 h 776071"/>
              <a:gd name="connsiteX43" fmla="*/ 221174 w 1085878"/>
              <a:gd name="connsiteY43" fmla="*/ 437322 h 776071"/>
              <a:gd name="connsiteX44" fmla="*/ 111843 w 1085878"/>
              <a:gd name="connsiteY44" fmla="*/ 457200 h 776071"/>
              <a:gd name="connsiteX45" fmla="*/ 62148 w 1085878"/>
              <a:gd name="connsiteY45" fmla="*/ 487018 h 776071"/>
              <a:gd name="connsiteX46" fmla="*/ 12452 w 1085878"/>
              <a:gd name="connsiteY46" fmla="*/ 407505 h 776071"/>
              <a:gd name="connsiteX47" fmla="*/ 22391 w 1085878"/>
              <a:gd name="connsiteY47" fmla="*/ 397566 h 776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085878" h="776071">
                <a:moveTo>
                  <a:pt x="22391" y="457200"/>
                </a:moveTo>
                <a:cubicBezTo>
                  <a:pt x="19078" y="397565"/>
                  <a:pt x="17412" y="337816"/>
                  <a:pt x="12452" y="278296"/>
                </a:cubicBezTo>
                <a:cubicBezTo>
                  <a:pt x="5455" y="194333"/>
                  <a:pt x="-6285" y="245054"/>
                  <a:pt x="12452" y="188844"/>
                </a:cubicBezTo>
                <a:cubicBezTo>
                  <a:pt x="97645" y="198310"/>
                  <a:pt x="106163" y="205882"/>
                  <a:pt x="191356" y="188844"/>
                </a:cubicBezTo>
                <a:cubicBezTo>
                  <a:pt x="211903" y="184735"/>
                  <a:pt x="231113" y="175592"/>
                  <a:pt x="250991" y="168966"/>
                </a:cubicBezTo>
                <a:lnTo>
                  <a:pt x="280809" y="159026"/>
                </a:lnTo>
                <a:cubicBezTo>
                  <a:pt x="287435" y="149087"/>
                  <a:pt x="291359" y="136671"/>
                  <a:pt x="300687" y="129209"/>
                </a:cubicBezTo>
                <a:cubicBezTo>
                  <a:pt x="308868" y="122664"/>
                  <a:pt x="321133" y="123955"/>
                  <a:pt x="330504" y="119270"/>
                </a:cubicBezTo>
                <a:cubicBezTo>
                  <a:pt x="341188" y="113928"/>
                  <a:pt x="349638" y="104734"/>
                  <a:pt x="360322" y="99392"/>
                </a:cubicBezTo>
                <a:cubicBezTo>
                  <a:pt x="381634" y="88736"/>
                  <a:pt x="419423" y="84049"/>
                  <a:pt x="439835" y="79513"/>
                </a:cubicBezTo>
                <a:cubicBezTo>
                  <a:pt x="453170" y="76550"/>
                  <a:pt x="466507" y="73499"/>
                  <a:pt x="479591" y="69574"/>
                </a:cubicBezTo>
                <a:cubicBezTo>
                  <a:pt x="479608" y="69569"/>
                  <a:pt x="554126" y="44729"/>
                  <a:pt x="569043" y="39757"/>
                </a:cubicBezTo>
                <a:cubicBezTo>
                  <a:pt x="591306" y="32336"/>
                  <a:pt x="615443" y="23444"/>
                  <a:pt x="638617" y="19879"/>
                </a:cubicBezTo>
                <a:cubicBezTo>
                  <a:pt x="722725" y="6939"/>
                  <a:pt x="826933" y="4447"/>
                  <a:pt x="906974" y="0"/>
                </a:cubicBezTo>
                <a:cubicBezTo>
                  <a:pt x="923539" y="3313"/>
                  <a:pt x="939946" y="7551"/>
                  <a:pt x="956669" y="9940"/>
                </a:cubicBezTo>
                <a:cubicBezTo>
                  <a:pt x="986369" y="14183"/>
                  <a:pt x="1017017" y="12603"/>
                  <a:pt x="1046122" y="19879"/>
                </a:cubicBezTo>
                <a:cubicBezTo>
                  <a:pt x="1057711" y="22776"/>
                  <a:pt x="1066000" y="33131"/>
                  <a:pt x="1075939" y="39757"/>
                </a:cubicBezTo>
                <a:cubicBezTo>
                  <a:pt x="1079252" y="49696"/>
                  <a:pt x="1085878" y="59097"/>
                  <a:pt x="1085878" y="69574"/>
                </a:cubicBezTo>
                <a:cubicBezTo>
                  <a:pt x="1085878" y="99575"/>
                  <a:pt x="1081823" y="129608"/>
                  <a:pt x="1075939" y="159026"/>
                </a:cubicBezTo>
                <a:cubicBezTo>
                  <a:pt x="1071830" y="179573"/>
                  <a:pt x="1076886" y="216347"/>
                  <a:pt x="1056061" y="218661"/>
                </a:cubicBezTo>
                <a:cubicBezTo>
                  <a:pt x="1000385" y="224847"/>
                  <a:pt x="967553" y="225880"/>
                  <a:pt x="916913" y="238540"/>
                </a:cubicBezTo>
                <a:cubicBezTo>
                  <a:pt x="906749" y="241081"/>
                  <a:pt x="897034" y="245166"/>
                  <a:pt x="887095" y="248479"/>
                </a:cubicBezTo>
                <a:cubicBezTo>
                  <a:pt x="829669" y="286763"/>
                  <a:pt x="881574" y="246638"/>
                  <a:pt x="837400" y="298174"/>
                </a:cubicBezTo>
                <a:cubicBezTo>
                  <a:pt x="825203" y="312404"/>
                  <a:pt x="797643" y="337931"/>
                  <a:pt x="797643" y="337931"/>
                </a:cubicBezTo>
                <a:cubicBezTo>
                  <a:pt x="791017" y="357809"/>
                  <a:pt x="775166" y="376774"/>
                  <a:pt x="777765" y="397566"/>
                </a:cubicBezTo>
                <a:cubicBezTo>
                  <a:pt x="781078" y="424070"/>
                  <a:pt x="782107" y="450961"/>
                  <a:pt x="787704" y="477079"/>
                </a:cubicBezTo>
                <a:cubicBezTo>
                  <a:pt x="787707" y="477095"/>
                  <a:pt x="812550" y="551615"/>
                  <a:pt x="817522" y="566531"/>
                </a:cubicBezTo>
                <a:lnTo>
                  <a:pt x="837400" y="626166"/>
                </a:lnTo>
                <a:lnTo>
                  <a:pt x="847339" y="655983"/>
                </a:lnTo>
                <a:cubicBezTo>
                  <a:pt x="840713" y="675861"/>
                  <a:pt x="848008" y="711509"/>
                  <a:pt x="827461" y="715618"/>
                </a:cubicBezTo>
                <a:cubicBezTo>
                  <a:pt x="715954" y="737919"/>
                  <a:pt x="794635" y="724669"/>
                  <a:pt x="588922" y="735496"/>
                </a:cubicBezTo>
                <a:cubicBezTo>
                  <a:pt x="562418" y="738809"/>
                  <a:pt x="536035" y="743305"/>
                  <a:pt x="509409" y="745435"/>
                </a:cubicBezTo>
                <a:cubicBezTo>
                  <a:pt x="453169" y="749934"/>
                  <a:pt x="396388" y="748077"/>
                  <a:pt x="340443" y="755374"/>
                </a:cubicBezTo>
                <a:cubicBezTo>
                  <a:pt x="319666" y="758084"/>
                  <a:pt x="300687" y="768627"/>
                  <a:pt x="280809" y="775253"/>
                </a:cubicBezTo>
                <a:cubicBezTo>
                  <a:pt x="270870" y="778566"/>
                  <a:pt x="301909" y="771124"/>
                  <a:pt x="310626" y="765313"/>
                </a:cubicBezTo>
                <a:lnTo>
                  <a:pt x="370261" y="725557"/>
                </a:lnTo>
                <a:cubicBezTo>
                  <a:pt x="376887" y="715618"/>
                  <a:pt x="388450" y="707565"/>
                  <a:pt x="390139" y="695740"/>
                </a:cubicBezTo>
                <a:cubicBezTo>
                  <a:pt x="392071" y="682217"/>
                  <a:pt x="383953" y="669118"/>
                  <a:pt x="380200" y="655983"/>
                </a:cubicBezTo>
                <a:cubicBezTo>
                  <a:pt x="377322" y="645909"/>
                  <a:pt x="375651" y="635150"/>
                  <a:pt x="370261" y="626166"/>
                </a:cubicBezTo>
                <a:cubicBezTo>
                  <a:pt x="365440" y="618130"/>
                  <a:pt x="357700" y="612141"/>
                  <a:pt x="350382" y="606287"/>
                </a:cubicBezTo>
                <a:cubicBezTo>
                  <a:pt x="322858" y="584268"/>
                  <a:pt x="322241" y="586968"/>
                  <a:pt x="290748" y="576470"/>
                </a:cubicBezTo>
                <a:lnTo>
                  <a:pt x="260930" y="487018"/>
                </a:lnTo>
                <a:cubicBezTo>
                  <a:pt x="257617" y="477079"/>
                  <a:pt x="259708" y="463012"/>
                  <a:pt x="250991" y="457200"/>
                </a:cubicBezTo>
                <a:lnTo>
                  <a:pt x="221174" y="437322"/>
                </a:lnTo>
                <a:cubicBezTo>
                  <a:pt x="210215" y="438692"/>
                  <a:pt x="136033" y="442686"/>
                  <a:pt x="111843" y="457200"/>
                </a:cubicBezTo>
                <a:cubicBezTo>
                  <a:pt x="43625" y="498131"/>
                  <a:pt x="146617" y="458862"/>
                  <a:pt x="62148" y="487018"/>
                </a:cubicBezTo>
                <a:cubicBezTo>
                  <a:pt x="-7530" y="463792"/>
                  <a:pt x="-9660" y="484899"/>
                  <a:pt x="12452" y="407505"/>
                </a:cubicBezTo>
                <a:cubicBezTo>
                  <a:pt x="13739" y="403000"/>
                  <a:pt x="19078" y="400879"/>
                  <a:pt x="22391" y="397566"/>
                </a:cubicBezTo>
              </a:path>
            </a:pathLst>
          </a:custGeom>
          <a:solidFill>
            <a:srgbClr val="9CBF8B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hotspot 6">
            <a:extLst>
              <a:ext uri="{FF2B5EF4-FFF2-40B4-BE49-F238E27FC236}">
                <a16:creationId xmlns:a16="http://schemas.microsoft.com/office/drawing/2014/main" id="{A4FFB982-ECC3-1B61-4788-62753EC3BF02}"/>
              </a:ext>
            </a:extLst>
          </p:cNvPr>
          <p:cNvSpPr/>
          <p:nvPr/>
        </p:nvSpPr>
        <p:spPr>
          <a:xfrm>
            <a:off x="8079473" y="1420463"/>
            <a:ext cx="1034709" cy="985008"/>
          </a:xfrm>
          <a:custGeom>
            <a:avLst/>
            <a:gdLst>
              <a:gd name="connsiteX0" fmla="*/ 39756 w 1073426"/>
              <a:gd name="connsiteY0" fmla="*/ 914400 h 944423"/>
              <a:gd name="connsiteX1" fmla="*/ 487017 w 1073426"/>
              <a:gd name="connsiteY1" fmla="*/ 944217 h 944423"/>
              <a:gd name="connsiteX2" fmla="*/ 616226 w 1073426"/>
              <a:gd name="connsiteY2" fmla="*/ 934278 h 944423"/>
              <a:gd name="connsiteX3" fmla="*/ 705678 w 1073426"/>
              <a:gd name="connsiteY3" fmla="*/ 914400 h 944423"/>
              <a:gd name="connsiteX4" fmla="*/ 725556 w 1073426"/>
              <a:gd name="connsiteY4" fmla="*/ 854765 h 944423"/>
              <a:gd name="connsiteX5" fmla="*/ 735495 w 1073426"/>
              <a:gd name="connsiteY5" fmla="*/ 795130 h 944423"/>
              <a:gd name="connsiteX6" fmla="*/ 775252 w 1073426"/>
              <a:gd name="connsiteY6" fmla="*/ 735495 h 944423"/>
              <a:gd name="connsiteX7" fmla="*/ 795130 w 1073426"/>
              <a:gd name="connsiteY7" fmla="*/ 705678 h 944423"/>
              <a:gd name="connsiteX8" fmla="*/ 815008 w 1073426"/>
              <a:gd name="connsiteY8" fmla="*/ 675861 h 944423"/>
              <a:gd name="connsiteX9" fmla="*/ 824947 w 1073426"/>
              <a:gd name="connsiteY9" fmla="*/ 586409 h 944423"/>
              <a:gd name="connsiteX10" fmla="*/ 854765 w 1073426"/>
              <a:gd name="connsiteY10" fmla="*/ 506895 h 944423"/>
              <a:gd name="connsiteX11" fmla="*/ 884582 w 1073426"/>
              <a:gd name="connsiteY11" fmla="*/ 487017 h 944423"/>
              <a:gd name="connsiteX12" fmla="*/ 904460 w 1073426"/>
              <a:gd name="connsiteY12" fmla="*/ 457200 h 944423"/>
              <a:gd name="connsiteX13" fmla="*/ 934278 w 1073426"/>
              <a:gd name="connsiteY13" fmla="*/ 367748 h 944423"/>
              <a:gd name="connsiteX14" fmla="*/ 974034 w 1073426"/>
              <a:gd name="connsiteY14" fmla="*/ 308113 h 944423"/>
              <a:gd name="connsiteX15" fmla="*/ 1073426 w 1073426"/>
              <a:gd name="connsiteY15" fmla="*/ 298174 h 944423"/>
              <a:gd name="connsiteX16" fmla="*/ 1063486 w 1073426"/>
              <a:gd name="connsiteY16" fmla="*/ 258417 h 944423"/>
              <a:gd name="connsiteX17" fmla="*/ 1003852 w 1073426"/>
              <a:gd name="connsiteY17" fmla="*/ 208722 h 944423"/>
              <a:gd name="connsiteX18" fmla="*/ 983973 w 1073426"/>
              <a:gd name="connsiteY18" fmla="*/ 129209 h 944423"/>
              <a:gd name="connsiteX19" fmla="*/ 964095 w 1073426"/>
              <a:gd name="connsiteY19" fmla="*/ 69574 h 944423"/>
              <a:gd name="connsiteX20" fmla="*/ 954156 w 1073426"/>
              <a:gd name="connsiteY20" fmla="*/ 39756 h 944423"/>
              <a:gd name="connsiteX21" fmla="*/ 904460 w 1073426"/>
              <a:gd name="connsiteY21" fmla="*/ 0 h 944423"/>
              <a:gd name="connsiteX22" fmla="*/ 874643 w 1073426"/>
              <a:gd name="connsiteY22" fmla="*/ 19878 h 944423"/>
              <a:gd name="connsiteX23" fmla="*/ 844826 w 1073426"/>
              <a:gd name="connsiteY23" fmla="*/ 29817 h 944423"/>
              <a:gd name="connsiteX24" fmla="*/ 834886 w 1073426"/>
              <a:gd name="connsiteY24" fmla="*/ 59635 h 944423"/>
              <a:gd name="connsiteX25" fmla="*/ 815008 w 1073426"/>
              <a:gd name="connsiteY25" fmla="*/ 89452 h 944423"/>
              <a:gd name="connsiteX26" fmla="*/ 795130 w 1073426"/>
              <a:gd name="connsiteY26" fmla="*/ 149087 h 944423"/>
              <a:gd name="connsiteX27" fmla="*/ 785191 w 1073426"/>
              <a:gd name="connsiteY27" fmla="*/ 248478 h 944423"/>
              <a:gd name="connsiteX28" fmla="*/ 775252 w 1073426"/>
              <a:gd name="connsiteY28" fmla="*/ 407504 h 944423"/>
              <a:gd name="connsiteX29" fmla="*/ 755373 w 1073426"/>
              <a:gd name="connsiteY29" fmla="*/ 427382 h 944423"/>
              <a:gd name="connsiteX30" fmla="*/ 606286 w 1073426"/>
              <a:gd name="connsiteY30" fmla="*/ 457200 h 944423"/>
              <a:gd name="connsiteX31" fmla="*/ 536713 w 1073426"/>
              <a:gd name="connsiteY31" fmla="*/ 477078 h 944423"/>
              <a:gd name="connsiteX32" fmla="*/ 477078 w 1073426"/>
              <a:gd name="connsiteY32" fmla="*/ 516835 h 944423"/>
              <a:gd name="connsiteX33" fmla="*/ 447260 w 1073426"/>
              <a:gd name="connsiteY33" fmla="*/ 536713 h 944423"/>
              <a:gd name="connsiteX34" fmla="*/ 417443 w 1073426"/>
              <a:gd name="connsiteY34" fmla="*/ 556591 h 944423"/>
              <a:gd name="connsiteX35" fmla="*/ 367747 w 1073426"/>
              <a:gd name="connsiteY35" fmla="*/ 596348 h 944423"/>
              <a:gd name="connsiteX36" fmla="*/ 347869 w 1073426"/>
              <a:gd name="connsiteY36" fmla="*/ 626165 h 944423"/>
              <a:gd name="connsiteX37" fmla="*/ 318052 w 1073426"/>
              <a:gd name="connsiteY37" fmla="*/ 646043 h 944423"/>
              <a:gd name="connsiteX38" fmla="*/ 238539 w 1073426"/>
              <a:gd name="connsiteY38" fmla="*/ 725556 h 944423"/>
              <a:gd name="connsiteX39" fmla="*/ 218660 w 1073426"/>
              <a:gd name="connsiteY39" fmla="*/ 745435 h 944423"/>
              <a:gd name="connsiteX40" fmla="*/ 188843 w 1073426"/>
              <a:gd name="connsiteY40" fmla="*/ 765313 h 944423"/>
              <a:gd name="connsiteX41" fmla="*/ 168965 w 1073426"/>
              <a:gd name="connsiteY41" fmla="*/ 795130 h 944423"/>
              <a:gd name="connsiteX42" fmla="*/ 129208 w 1073426"/>
              <a:gd name="connsiteY42" fmla="*/ 805069 h 944423"/>
              <a:gd name="connsiteX43" fmla="*/ 69573 w 1073426"/>
              <a:gd name="connsiteY43" fmla="*/ 824948 h 944423"/>
              <a:gd name="connsiteX44" fmla="*/ 39756 w 1073426"/>
              <a:gd name="connsiteY44" fmla="*/ 834887 h 944423"/>
              <a:gd name="connsiteX45" fmla="*/ 0 w 1073426"/>
              <a:gd name="connsiteY45" fmla="*/ 894522 h 944423"/>
              <a:gd name="connsiteX46" fmla="*/ 39756 w 1073426"/>
              <a:gd name="connsiteY46" fmla="*/ 914400 h 944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073426" h="944423">
                <a:moveTo>
                  <a:pt x="39756" y="914400"/>
                </a:moveTo>
                <a:cubicBezTo>
                  <a:pt x="188843" y="924339"/>
                  <a:pt x="337688" y="939068"/>
                  <a:pt x="487017" y="944217"/>
                </a:cubicBezTo>
                <a:cubicBezTo>
                  <a:pt x="530188" y="945706"/>
                  <a:pt x="573266" y="938800"/>
                  <a:pt x="616226" y="934278"/>
                </a:cubicBezTo>
                <a:cubicBezTo>
                  <a:pt x="667356" y="928896"/>
                  <a:pt x="666536" y="927447"/>
                  <a:pt x="705678" y="914400"/>
                </a:cubicBezTo>
                <a:cubicBezTo>
                  <a:pt x="712304" y="894522"/>
                  <a:pt x="722111" y="875433"/>
                  <a:pt x="725556" y="854765"/>
                </a:cubicBezTo>
                <a:cubicBezTo>
                  <a:pt x="728869" y="834887"/>
                  <a:pt x="727744" y="813732"/>
                  <a:pt x="735495" y="795130"/>
                </a:cubicBezTo>
                <a:cubicBezTo>
                  <a:pt x="744684" y="773077"/>
                  <a:pt x="762000" y="755373"/>
                  <a:pt x="775252" y="735495"/>
                </a:cubicBezTo>
                <a:lnTo>
                  <a:pt x="795130" y="705678"/>
                </a:lnTo>
                <a:lnTo>
                  <a:pt x="815008" y="675861"/>
                </a:lnTo>
                <a:cubicBezTo>
                  <a:pt x="818321" y="646044"/>
                  <a:pt x="820704" y="616108"/>
                  <a:pt x="824947" y="586409"/>
                </a:cubicBezTo>
                <a:cubicBezTo>
                  <a:pt x="829688" y="553221"/>
                  <a:pt x="830847" y="530813"/>
                  <a:pt x="854765" y="506895"/>
                </a:cubicBezTo>
                <a:cubicBezTo>
                  <a:pt x="863212" y="498448"/>
                  <a:pt x="874643" y="493643"/>
                  <a:pt x="884582" y="487017"/>
                </a:cubicBezTo>
                <a:cubicBezTo>
                  <a:pt x="891208" y="477078"/>
                  <a:pt x="899609" y="468116"/>
                  <a:pt x="904460" y="457200"/>
                </a:cubicBezTo>
                <a:cubicBezTo>
                  <a:pt x="904462" y="457195"/>
                  <a:pt x="929307" y="382660"/>
                  <a:pt x="934278" y="367748"/>
                </a:cubicBezTo>
                <a:cubicBezTo>
                  <a:pt x="941527" y="346000"/>
                  <a:pt x="946380" y="316622"/>
                  <a:pt x="974034" y="308113"/>
                </a:cubicBezTo>
                <a:cubicBezTo>
                  <a:pt x="1005858" y="298321"/>
                  <a:pt x="1040295" y="301487"/>
                  <a:pt x="1073426" y="298174"/>
                </a:cubicBezTo>
                <a:cubicBezTo>
                  <a:pt x="1070113" y="284922"/>
                  <a:pt x="1070263" y="270277"/>
                  <a:pt x="1063486" y="258417"/>
                </a:cubicBezTo>
                <a:cubicBezTo>
                  <a:pt x="1051712" y="237813"/>
                  <a:pt x="1022852" y="221389"/>
                  <a:pt x="1003852" y="208722"/>
                </a:cubicBezTo>
                <a:cubicBezTo>
                  <a:pt x="973693" y="118243"/>
                  <a:pt x="1019957" y="261147"/>
                  <a:pt x="983973" y="129209"/>
                </a:cubicBezTo>
                <a:cubicBezTo>
                  <a:pt x="978460" y="108994"/>
                  <a:pt x="970721" y="89452"/>
                  <a:pt x="964095" y="69574"/>
                </a:cubicBezTo>
                <a:cubicBezTo>
                  <a:pt x="960782" y="59635"/>
                  <a:pt x="962873" y="45568"/>
                  <a:pt x="954156" y="39756"/>
                </a:cubicBezTo>
                <a:cubicBezTo>
                  <a:pt x="916542" y="14680"/>
                  <a:pt x="932786" y="28324"/>
                  <a:pt x="904460" y="0"/>
                </a:cubicBezTo>
                <a:cubicBezTo>
                  <a:pt x="894521" y="6626"/>
                  <a:pt x="885327" y="14536"/>
                  <a:pt x="874643" y="19878"/>
                </a:cubicBezTo>
                <a:cubicBezTo>
                  <a:pt x="865272" y="24563"/>
                  <a:pt x="852234" y="22409"/>
                  <a:pt x="844826" y="29817"/>
                </a:cubicBezTo>
                <a:cubicBezTo>
                  <a:pt x="837418" y="37225"/>
                  <a:pt x="839572" y="50264"/>
                  <a:pt x="834886" y="59635"/>
                </a:cubicBezTo>
                <a:cubicBezTo>
                  <a:pt x="829544" y="70319"/>
                  <a:pt x="819859" y="78536"/>
                  <a:pt x="815008" y="89452"/>
                </a:cubicBezTo>
                <a:cubicBezTo>
                  <a:pt x="806498" y="108600"/>
                  <a:pt x="795130" y="149087"/>
                  <a:pt x="795130" y="149087"/>
                </a:cubicBezTo>
                <a:cubicBezTo>
                  <a:pt x="791817" y="182217"/>
                  <a:pt x="787745" y="215281"/>
                  <a:pt x="785191" y="248478"/>
                </a:cubicBezTo>
                <a:cubicBezTo>
                  <a:pt x="781118" y="301434"/>
                  <a:pt x="783984" y="355115"/>
                  <a:pt x="775252" y="407504"/>
                </a:cubicBezTo>
                <a:cubicBezTo>
                  <a:pt x="773711" y="416747"/>
                  <a:pt x="764074" y="423902"/>
                  <a:pt x="755373" y="427382"/>
                </a:cubicBezTo>
                <a:cubicBezTo>
                  <a:pt x="703298" y="448212"/>
                  <a:pt x="659890" y="447454"/>
                  <a:pt x="606286" y="457200"/>
                </a:cubicBezTo>
                <a:cubicBezTo>
                  <a:pt x="598636" y="458591"/>
                  <a:pt x="547070" y="471324"/>
                  <a:pt x="536713" y="477078"/>
                </a:cubicBezTo>
                <a:cubicBezTo>
                  <a:pt x="515829" y="488680"/>
                  <a:pt x="496956" y="503583"/>
                  <a:pt x="477078" y="516835"/>
                </a:cubicBezTo>
                <a:lnTo>
                  <a:pt x="447260" y="536713"/>
                </a:lnTo>
                <a:lnTo>
                  <a:pt x="417443" y="556591"/>
                </a:lnTo>
                <a:cubicBezTo>
                  <a:pt x="360478" y="642042"/>
                  <a:pt x="436328" y="541484"/>
                  <a:pt x="367747" y="596348"/>
                </a:cubicBezTo>
                <a:cubicBezTo>
                  <a:pt x="358419" y="603810"/>
                  <a:pt x="356316" y="617718"/>
                  <a:pt x="347869" y="626165"/>
                </a:cubicBezTo>
                <a:cubicBezTo>
                  <a:pt x="339422" y="634612"/>
                  <a:pt x="327042" y="638177"/>
                  <a:pt x="318052" y="646043"/>
                </a:cubicBezTo>
                <a:lnTo>
                  <a:pt x="238539" y="725556"/>
                </a:lnTo>
                <a:cubicBezTo>
                  <a:pt x="231913" y="732182"/>
                  <a:pt x="226457" y="740237"/>
                  <a:pt x="218660" y="745435"/>
                </a:cubicBezTo>
                <a:lnTo>
                  <a:pt x="188843" y="765313"/>
                </a:lnTo>
                <a:cubicBezTo>
                  <a:pt x="182217" y="775252"/>
                  <a:pt x="178904" y="788504"/>
                  <a:pt x="168965" y="795130"/>
                </a:cubicBezTo>
                <a:cubicBezTo>
                  <a:pt x="157599" y="802707"/>
                  <a:pt x="142292" y="801144"/>
                  <a:pt x="129208" y="805069"/>
                </a:cubicBezTo>
                <a:cubicBezTo>
                  <a:pt x="109138" y="811090"/>
                  <a:pt x="89451" y="818322"/>
                  <a:pt x="69573" y="824948"/>
                </a:cubicBezTo>
                <a:lnTo>
                  <a:pt x="39756" y="834887"/>
                </a:lnTo>
                <a:cubicBezTo>
                  <a:pt x="21828" y="852815"/>
                  <a:pt x="0" y="865753"/>
                  <a:pt x="0" y="894522"/>
                </a:cubicBezTo>
                <a:lnTo>
                  <a:pt x="39756" y="914400"/>
                </a:lnTo>
                <a:close/>
              </a:path>
            </a:pathLst>
          </a:custGeom>
          <a:solidFill>
            <a:srgbClr val="9CBF8B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CD7FE307-32AB-769A-1602-22BE58C16243}"/>
              </a:ext>
            </a:extLst>
          </p:cNvPr>
          <p:cNvCxnSpPr/>
          <p:nvPr/>
        </p:nvCxnSpPr>
        <p:spPr>
          <a:xfrm flipH="1">
            <a:off x="9114182" y="1155352"/>
            <a:ext cx="550456" cy="512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A80ED80-BBC6-E2D3-09F1-364D561F5CA8}"/>
              </a:ext>
            </a:extLst>
          </p:cNvPr>
          <p:cNvCxnSpPr/>
          <p:nvPr/>
        </p:nvCxnSpPr>
        <p:spPr>
          <a:xfrm flipH="1" flipV="1">
            <a:off x="8531051" y="2903974"/>
            <a:ext cx="866878" cy="1011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629D07A-F339-59C5-5EB1-3D91B41E1E83}"/>
              </a:ext>
            </a:extLst>
          </p:cNvPr>
          <p:cNvCxnSpPr>
            <a:cxnSpLocks/>
          </p:cNvCxnSpPr>
          <p:nvPr/>
        </p:nvCxnSpPr>
        <p:spPr>
          <a:xfrm flipV="1">
            <a:off x="7358745" y="4371033"/>
            <a:ext cx="172603" cy="248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396168A-2240-2A45-DE77-25F1E4959084}"/>
              </a:ext>
            </a:extLst>
          </p:cNvPr>
          <p:cNvCxnSpPr/>
          <p:nvPr/>
        </p:nvCxnSpPr>
        <p:spPr>
          <a:xfrm flipV="1">
            <a:off x="2773058" y="4129873"/>
            <a:ext cx="2060199" cy="18388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86043D8-14BE-0C0D-561A-5B26EA5AB421}"/>
              </a:ext>
            </a:extLst>
          </p:cNvPr>
          <p:cNvCxnSpPr>
            <a:cxnSpLocks/>
          </p:cNvCxnSpPr>
          <p:nvPr/>
        </p:nvCxnSpPr>
        <p:spPr>
          <a:xfrm>
            <a:off x="3160525" y="1014884"/>
            <a:ext cx="225770" cy="4055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96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13" restart="whenNotActive" fill="hold" evtFilter="cancelBubble" nodeType="interactiveSeq">
                    <p:stCondLst>
                      <p:cond evt="onClick" delay="0">
                        <p:tgtEl>
                          <p:spTgt spid="2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4" fill="hold">
                          <p:stCondLst>
                            <p:cond delay="0"/>
                          </p:stCondLst>
                          <p:childTnLst>
                            <p:par>
                              <p:cTn id="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" presetID="2" presetClass="entr" presetSubtype="8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8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9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0" fill="hold">
                          <p:stCondLst>
                            <p:cond delay="indefinite"/>
                          </p:stCondLst>
                          <p:childTnLst>
                            <p:par>
                              <p:cTn id="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2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8"/>
                      </p:tgtEl>
                    </p:cond>
                  </p:nextCondLst>
                </p:seq>
                <p:seq concurrent="1" nextAc="seek">
                  <p:cTn id="24" restart="whenNotActive" fill="hold" evtFilter="cancelBubble" nodeType="interactiveSeq">
                    <p:stCondLst>
                      <p:cond evt="onClick" delay="0">
                        <p:tgtEl>
                          <p:spTgt spid="3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5" fill="hold">
                          <p:stCondLst>
                            <p:cond delay="0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" presetClass="entr" presetSubtype="4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9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30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0"/>
                      </p:tgtEl>
                    </p:cond>
                  </p:nextCondLst>
                </p:seq>
                <p:seq concurrent="1" nextAc="seek">
                  <p:cTn id="35" restart="whenNotActive" fill="hold" evtFilter="cancelBubble" nodeType="interactiveSeq">
                    <p:stCondLst>
                      <p:cond evt="onClick" delay="0">
                        <p:tgtEl>
                          <p:spTgt spid="3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6" fill="hold">
                          <p:stCondLst>
                            <p:cond delay="0"/>
                          </p:stCondLst>
                          <p:childTnLst>
                            <p:par>
                              <p:cTn id="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8" presetID="2" presetClass="entr" presetSubtype="2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40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41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2" fill="hold">
                          <p:stCondLst>
                            <p:cond delay="indefinite"/>
                          </p:stCondLst>
                          <p:childTnLst>
                            <p:par>
                              <p:cTn id="4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4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5"/>
                      </p:tgtEl>
                    </p:cond>
                  </p:nextCondLst>
                </p:seq>
                <p:seq concurrent="1" nextAc="seek">
                  <p:cTn id="46" restart="whenNotActive" fill="hold" evtFilter="cancelBubble" nodeType="interactiveSeq">
                    <p:stCondLst>
                      <p:cond evt="onClick" delay="0">
                        <p:tgtEl>
                          <p:spTgt spid="3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47" fill="hold">
                          <p:stCondLst>
                            <p:cond delay="0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2" presetClass="entr" presetSubtype="4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51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52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3" fill="hold">
                          <p:stCondLst>
                            <p:cond delay="indefinite"/>
                          </p:stCondLst>
                          <p:childTnLst>
                            <p:par>
                              <p:cTn id="5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5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3"/>
                      </p:tgtEl>
                    </p:cond>
                  </p:nextCondLst>
                </p:seq>
                <p:seq concurrent="1" nextAc="seek">
                  <p:cTn id="57" restart="whenNotActive" fill="hold" evtFilter="cancelBubble" nodeType="interactiveSeq">
                    <p:stCondLst>
                      <p:cond evt="onClick" delay="0">
                        <p:tgtEl>
                          <p:spTgt spid="3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8" fill="hold">
                          <p:stCondLst>
                            <p:cond delay="0"/>
                          </p:stCondLst>
                          <p:childTnLst>
                            <p:par>
                              <p:cTn id="5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0" presetID="2" presetClass="entr" presetSubtype="2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6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6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4" fill="hold">
                          <p:stCondLst>
                            <p:cond delay="indefinite"/>
                          </p:stCondLst>
                          <p:childTnLst>
                            <p:par>
                              <p:cTn id="6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6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4"/>
                      </p:tgtEl>
                    </p:cond>
                  </p:nextCondLst>
                </p:seq>
              </p:childTnLst>
            </p:cTn>
          </p:par>
        </p:tnLst>
        <p:bldLst>
          <p:bldP spid="11" grpId="0" animBg="1"/>
          <p:bldP spid="11" grpId="1" animBg="1"/>
          <p:bldP spid="12" grpId="0" animBg="1"/>
          <p:bldP spid="12" grpId="1" animBg="1"/>
          <p:bldP spid="13" grpId="0" animBg="1"/>
          <p:bldP spid="13" grpId="1" animBg="1"/>
          <p:bldP spid="14" grpId="0" animBg="1"/>
          <p:bldP spid="14" grpId="1" animBg="1"/>
          <p:bldP spid="15" grpId="0" animBg="1"/>
          <p:bldP spid="15" grpId="1" animBg="1"/>
          <p:bldP spid="16" grpId="0" animBg="1"/>
          <p:bldP spid="16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13" restart="whenNotActive" fill="hold" evtFilter="cancelBubble" nodeType="interactiveSeq">
                    <p:stCondLst>
                      <p:cond evt="onClick" delay="0">
                        <p:tgtEl>
                          <p:spTgt spid="2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4" fill="hold">
                          <p:stCondLst>
                            <p:cond delay="0"/>
                          </p:stCondLst>
                          <p:childTnLst>
                            <p:par>
                              <p:cTn id="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" presetID="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0" fill="hold">
                          <p:stCondLst>
                            <p:cond delay="indefinite"/>
                          </p:stCondLst>
                          <p:childTnLst>
                            <p:par>
                              <p:cTn id="2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2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8"/>
                      </p:tgtEl>
                    </p:cond>
                  </p:nextCondLst>
                </p:seq>
                <p:seq concurrent="1" nextAc="seek">
                  <p:cTn id="24" restart="whenNotActive" fill="hold" evtFilter="cancelBubble" nodeType="interactiveSeq">
                    <p:stCondLst>
                      <p:cond evt="onClick" delay="0">
                        <p:tgtEl>
                          <p:spTgt spid="3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5" fill="hold">
                          <p:stCondLst>
                            <p:cond delay="0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0"/>
                      </p:tgtEl>
                    </p:cond>
                  </p:nextCondLst>
                </p:seq>
                <p:seq concurrent="1" nextAc="seek">
                  <p:cTn id="35" restart="whenNotActive" fill="hold" evtFilter="cancelBubble" nodeType="interactiveSeq">
                    <p:stCondLst>
                      <p:cond evt="onClick" delay="0">
                        <p:tgtEl>
                          <p:spTgt spid="3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6" fill="hold">
                          <p:stCondLst>
                            <p:cond delay="0"/>
                          </p:stCondLst>
                          <p:childTnLst>
                            <p:par>
                              <p:cTn id="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8" presetID="2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0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1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2" fill="hold">
                          <p:stCondLst>
                            <p:cond delay="indefinite"/>
                          </p:stCondLst>
                          <p:childTnLst>
                            <p:par>
                              <p:cTn id="4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4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5"/>
                      </p:tgtEl>
                    </p:cond>
                  </p:nextCondLst>
                </p:seq>
                <p:seq concurrent="1" nextAc="seek">
                  <p:cTn id="46" restart="whenNotActive" fill="hold" evtFilter="cancelBubble" nodeType="interactiveSeq">
                    <p:stCondLst>
                      <p:cond evt="onClick" delay="0">
                        <p:tgtEl>
                          <p:spTgt spid="3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47" fill="hold">
                          <p:stCondLst>
                            <p:cond delay="0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3" fill="hold">
                          <p:stCondLst>
                            <p:cond delay="indefinite"/>
                          </p:stCondLst>
                          <p:childTnLst>
                            <p:par>
                              <p:cTn id="5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5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3"/>
                      </p:tgtEl>
                    </p:cond>
                  </p:nextCondLst>
                </p:seq>
                <p:seq concurrent="1" nextAc="seek">
                  <p:cTn id="57" restart="whenNotActive" fill="hold" evtFilter="cancelBubble" nodeType="interactiveSeq">
                    <p:stCondLst>
                      <p:cond evt="onClick" delay="0">
                        <p:tgtEl>
                          <p:spTgt spid="3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8" fill="hold">
                          <p:stCondLst>
                            <p:cond delay="0"/>
                          </p:stCondLst>
                          <p:childTnLst>
                            <p:par>
                              <p:cTn id="5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0" presetID="2" presetClass="entr" presetSubtype="2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4" fill="hold">
                          <p:stCondLst>
                            <p:cond delay="indefinite"/>
                          </p:stCondLst>
                          <p:childTnLst>
                            <p:par>
                              <p:cTn id="6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6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4"/>
                      </p:tgtEl>
                    </p:cond>
                  </p:nextCondLst>
                </p:seq>
              </p:childTnLst>
            </p:cTn>
          </p:par>
        </p:tnLst>
        <p:bldLst>
          <p:bldP spid="11" grpId="0" animBg="1"/>
          <p:bldP spid="11" grpId="1" animBg="1"/>
          <p:bldP spid="12" grpId="0" animBg="1"/>
          <p:bldP spid="12" grpId="1" animBg="1"/>
          <p:bldP spid="13" grpId="0" animBg="1"/>
          <p:bldP spid="13" grpId="1" animBg="1"/>
          <p:bldP spid="14" grpId="0" animBg="1"/>
          <p:bldP spid="14" grpId="1" animBg="1"/>
          <p:bldP spid="15" grpId="0" animBg="1"/>
          <p:bldP spid="15" grpId="1" animBg="1"/>
          <p:bldP spid="16" grpId="0" animBg="1"/>
          <p:bldP spid="16" grpId="1" animBg="1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339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Tammy Spejcher</dc:creator>
  <cp:lastModifiedBy>Sue Grupe</cp:lastModifiedBy>
  <cp:revision>10</cp:revision>
  <dcterms:created xsi:type="dcterms:W3CDTF">2022-08-05T17:04:09Z</dcterms:created>
  <dcterms:modified xsi:type="dcterms:W3CDTF">2026-03-11T19:04:58Z</dcterms:modified>
</cp:coreProperties>
</file>